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37" autoAdjust="0"/>
    <p:restoredTop sz="94660"/>
  </p:normalViewPr>
  <p:slideViewPr>
    <p:cSldViewPr snapToGrid="0">
      <p:cViewPr varScale="1">
        <p:scale>
          <a:sx n="82" d="100"/>
          <a:sy n="82" d="100"/>
        </p:scale>
        <p:origin x="156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F6516-5096-B883-52AB-D56424DD26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CFFC76-B75A-74F1-6CAE-F3200B8E2A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AB0D5F-2859-3629-0BCF-2B6DC7627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BCDA3-6AD1-4FE4-8DAB-12403316FB0B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FE6F90-5773-A233-FD26-5E3D121F5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34CCEB-2101-C49E-D566-3BF9E842E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6CE11-915F-4C65-9308-49E22F9F2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0044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84AB6-EA8A-1314-BEC5-44378365E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9DBD5D-398B-9917-63CA-A8D068C8A9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A27DEE-C49C-EF48-DB66-5F61D3C3B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BCDA3-6AD1-4FE4-8DAB-12403316FB0B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FA534E-E34D-7099-A856-EC95463EB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5362C7-A31E-D0BF-CD79-2D52A9B30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6CE11-915F-4C65-9308-49E22F9F2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955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BA1564-AB80-F8C7-5EF1-A3FA35FCAC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D108C2-8E64-6CE7-3B0E-DD10EE04B6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34313-CE17-037E-F82C-749FDE05F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BCDA3-6AD1-4FE4-8DAB-12403316FB0B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87ECC2-1024-A524-5E93-C5CD07584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21F4F7-9BA1-58D0-D936-D2CBE8086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6CE11-915F-4C65-9308-49E22F9F2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5286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F2A31-0834-F278-7D6C-6E999E34A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F5A8E5-07F2-78A5-8D63-BCC857EE0E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B336F6-0370-C2F6-0DA8-C60AB83B3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BCDA3-6AD1-4FE4-8DAB-12403316FB0B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F18C5F-D09C-899C-0A55-7904BB67C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1FB7A8-ECB0-4638-8009-9532552CC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6CE11-915F-4C65-9308-49E22F9F2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3743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1CF71-D1D6-F749-F2D9-00F40183D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2BFF55-B483-385F-1C06-A0F4236ED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78680-5F70-7BC6-AF32-86BD1A32E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BCDA3-6AD1-4FE4-8DAB-12403316FB0B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8B7BBA-8140-7B0C-C11A-A1CEB0024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70EBC8-7EDA-3662-C98F-A4D9EC5DA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6CE11-915F-4C65-9308-49E22F9F2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7209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15979-20D3-FFDD-0DFE-DB07FB631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22E3F6-9629-79F8-6FC3-9C6D730907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35B2DF-EB27-DAC6-9230-16C4175D98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A6EA89-EB9A-7843-C4F2-9B1BB2513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BCDA3-6AD1-4FE4-8DAB-12403316FB0B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19A3B0-1E2D-0198-E736-5288BE57D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92399-7355-0D1A-BBDD-9E50D759A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6CE11-915F-4C65-9308-49E22F9F2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8784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EA087-A6FD-BC03-AC99-CF8289EC4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231102-5F88-31BF-E7D9-2FA2483AE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3ADCB7-C53B-5486-A1AF-C37DE2259D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DF0040-1969-AE30-AE81-9268FC6BC2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99E5E2-70AF-348D-8676-75F8B98715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11867C-6C17-E55D-F062-BE0BF39FF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BCDA3-6AD1-4FE4-8DAB-12403316FB0B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8E598DC-502B-5C71-FA98-64D0D5474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FA9E02-F35D-4F50-1244-1433E209E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6CE11-915F-4C65-9308-49E22F9F2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2530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B9BB4-F942-FCE6-525F-CBD58D8FCF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0C0AB4-C430-78CB-1BA5-C6D552AF9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BCDA3-6AD1-4FE4-8DAB-12403316FB0B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C5BD66-2B9F-32CF-0140-024251367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A653BE-80B5-3AAB-996B-317196035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6CE11-915F-4C65-9308-49E22F9F2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72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217EC8-AE97-74E3-3ADE-40433FC6D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BCDA3-6AD1-4FE4-8DAB-12403316FB0B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AA1F55-59DD-980C-1601-395570902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3061A6-7B70-D25E-97CE-40D564AB5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6CE11-915F-4C65-9308-49E22F9F2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6091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7BB22-5188-E274-8FED-9F9308544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406017-AB0B-E061-A650-78409EA15F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D4B846-8159-A560-C4C5-2959B2A1FC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E61EEB-1B4C-4514-91EE-99A96A64F1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BCDA3-6AD1-4FE4-8DAB-12403316FB0B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EB4EF3-4240-8B17-E03F-CD707852C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A0BC18-FF3A-2BD4-76EA-F75F9E3A3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6CE11-915F-4C65-9308-49E22F9F2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5408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26C9DF-C64E-8072-53CD-303681417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00B375-9033-882F-52FE-EA19AA94BA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919719-FE3F-A901-4E93-D1AEBD27A4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DCF6FC-B2B9-56D3-491E-9EF271218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2BCDA3-6AD1-4FE4-8DAB-12403316FB0B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70297B-6EAC-C87F-DA7B-2DA76B5D7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20286E-E3E1-28F6-2A6D-4CB6478FE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6CE11-915F-4C65-9308-49E22F9F2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2568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D0190D-10BC-6725-F856-F98B6A165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81B151-DA49-4D57-841B-FD7F166C1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85057A-94F6-527F-D9B0-289AEAB625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2BCDA3-6AD1-4FE4-8DAB-12403316FB0B}" type="datetimeFigureOut">
              <a:rPr lang="en-US" smtClean="0"/>
              <a:t>3/4/2025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D3DA76-696D-6350-53C5-6066A2CE2C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FBEC2E-C23F-AD7D-2960-14DDAF7B87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36CE11-915F-4C65-9308-49E22F9F2B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896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7" Type="http://schemas.openxmlformats.org/officeDocument/2006/relationships/image" Target="../media/image84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7" Type="http://schemas.openxmlformats.org/officeDocument/2006/relationships/image" Target="../media/image90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7" Type="http://schemas.openxmlformats.org/officeDocument/2006/relationships/image" Target="../media/image96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jpeg"/><Relationship Id="rId5" Type="http://schemas.openxmlformats.org/officeDocument/2006/relationships/image" Target="../media/image94.jpeg"/><Relationship Id="rId4" Type="http://schemas.openxmlformats.org/officeDocument/2006/relationships/image" Target="../media/image9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jpeg"/><Relationship Id="rId5" Type="http://schemas.openxmlformats.org/officeDocument/2006/relationships/image" Target="../media/image100.jpeg"/><Relationship Id="rId4" Type="http://schemas.openxmlformats.org/officeDocument/2006/relationships/image" Target="../media/image9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.jpeg"/><Relationship Id="rId5" Type="http://schemas.openxmlformats.org/officeDocument/2006/relationships/image" Target="../media/image107.jpeg"/><Relationship Id="rId4" Type="http://schemas.openxmlformats.org/officeDocument/2006/relationships/image" Target="../media/image10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3.jpeg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3.jpeg"/><Relationship Id="rId5" Type="http://schemas.openxmlformats.org/officeDocument/2006/relationships/image" Target="../media/image122.jpeg"/><Relationship Id="rId4" Type="http://schemas.openxmlformats.org/officeDocument/2006/relationships/image" Target="../media/image12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8.jpeg"/><Relationship Id="rId5" Type="http://schemas.openxmlformats.org/officeDocument/2006/relationships/image" Target="../media/image127.jpeg"/><Relationship Id="rId4" Type="http://schemas.openxmlformats.org/officeDocument/2006/relationships/image" Target="../media/image12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3.jpeg"/><Relationship Id="rId5" Type="http://schemas.openxmlformats.org/officeDocument/2006/relationships/image" Target="../media/image132.jpeg"/><Relationship Id="rId4" Type="http://schemas.openxmlformats.org/officeDocument/2006/relationships/image" Target="../media/image13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F5B7C-AE78-24B2-9F01-2243ABD8348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Frank Rogers </a:t>
            </a:r>
            <a:br>
              <a:rPr lang="en-US" dirty="0"/>
            </a:br>
            <a:r>
              <a:rPr lang="en-US" dirty="0"/>
              <a:t>Celebration of Life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93E1B9-6C7D-C9A6-0C30-5588EDDD6B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January 31, 1949 - </a:t>
            </a:r>
          </a:p>
        </p:txBody>
      </p:sp>
    </p:spTree>
    <p:extLst>
      <p:ext uri="{BB962C8B-B14F-4D97-AF65-F5344CB8AC3E}">
        <p14:creationId xmlns:p14="http://schemas.microsoft.com/office/powerpoint/2010/main" val="38262016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9A72E43A-2FC3-43A9-8E8E-0BF749E66E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person and person taking a selfie&#10;&#10;AI-generated content may be incorrect.">
            <a:extLst>
              <a:ext uri="{FF2B5EF4-FFF2-40B4-BE49-F238E27FC236}">
                <a16:creationId xmlns:a16="http://schemas.microsoft.com/office/drawing/2014/main" id="{AF8111F6-BC89-EE00-E563-CAC00190D15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"/>
          <a:stretch/>
        </p:blipFill>
        <p:spPr>
          <a:xfrm rot="5400000">
            <a:off x="307073" y="-307073"/>
            <a:ext cx="3388893" cy="4003039"/>
          </a:xfrm>
          <a:prstGeom prst="rect">
            <a:avLst/>
          </a:prstGeom>
        </p:spPr>
      </p:pic>
      <p:pic>
        <p:nvPicPr>
          <p:cNvPr id="11" name="Picture 10" descr="A group of people standing on bicycles&#10;&#10;AI-generated content may be incorrect.">
            <a:extLst>
              <a:ext uri="{FF2B5EF4-FFF2-40B4-BE49-F238E27FC236}">
                <a16:creationId xmlns:a16="http://schemas.microsoft.com/office/drawing/2014/main" id="{F0DF5127-89A2-44A1-A807-477F74AF719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"/>
          <a:stretch/>
        </p:blipFill>
        <p:spPr>
          <a:xfrm rot="5400000">
            <a:off x="307073" y="3162029"/>
            <a:ext cx="3388893" cy="4003039"/>
          </a:xfrm>
          <a:prstGeom prst="rect">
            <a:avLst/>
          </a:prstGeom>
        </p:spPr>
      </p:pic>
      <p:pic>
        <p:nvPicPr>
          <p:cNvPr id="9" name="Picture 8" descr="A group of people on bikes&#10;&#10;AI-generated content may be incorrect.">
            <a:extLst>
              <a:ext uri="{FF2B5EF4-FFF2-40B4-BE49-F238E27FC236}">
                <a16:creationId xmlns:a16="http://schemas.microsoft.com/office/drawing/2014/main" id="{631C6AFF-C21C-6FA7-8C61-D5C2206E216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2672502" y="1421976"/>
            <a:ext cx="6858000" cy="4014047"/>
          </a:xfrm>
          <a:prstGeom prst="rect">
            <a:avLst/>
          </a:prstGeom>
        </p:spPr>
      </p:pic>
      <p:pic>
        <p:nvPicPr>
          <p:cNvPr id="7" name="Picture 6" descr="A child holding a purple umbrella&#10;&#10;AI-generated content may be incorrect.">
            <a:extLst>
              <a:ext uri="{FF2B5EF4-FFF2-40B4-BE49-F238E27FC236}">
                <a16:creationId xmlns:a16="http://schemas.microsoft.com/office/drawing/2014/main" id="{C61BDD0C-E6C6-4F64-64EE-BC5DF38BC74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"/>
          <a:stretch/>
        </p:blipFill>
        <p:spPr>
          <a:xfrm rot="5400000">
            <a:off x="8498839" y="-309879"/>
            <a:ext cx="3383280" cy="4003039"/>
          </a:xfrm>
          <a:prstGeom prst="rect">
            <a:avLst/>
          </a:prstGeom>
        </p:spPr>
      </p:pic>
      <p:pic>
        <p:nvPicPr>
          <p:cNvPr id="3" name="Picture 2" descr="A person standing on a wooden structure&#10;&#10;AI-generated content may be incorrect.">
            <a:extLst>
              <a:ext uri="{FF2B5EF4-FFF2-40B4-BE49-F238E27FC236}">
                <a16:creationId xmlns:a16="http://schemas.microsoft.com/office/drawing/2014/main" id="{B7E53B83-1ABB-96D2-4D4E-F37D845F67C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8501536" y="3167531"/>
            <a:ext cx="3388893" cy="3992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2572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9A72E43A-2FC3-43A9-8E8E-0BF749E66E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 descr="A person and person smiling at the camera&#10;&#10;AI-generated content may be incorrect.">
            <a:extLst>
              <a:ext uri="{FF2B5EF4-FFF2-40B4-BE49-F238E27FC236}">
                <a16:creationId xmlns:a16="http://schemas.microsoft.com/office/drawing/2014/main" id="{6A108BAC-A1C8-3CD9-E8BD-E7BE199DBEA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"/>
          <a:stretch/>
        </p:blipFill>
        <p:spPr>
          <a:xfrm rot="5400000">
            <a:off x="307073" y="-307073"/>
            <a:ext cx="3388893" cy="4003039"/>
          </a:xfrm>
          <a:prstGeom prst="rect">
            <a:avLst/>
          </a:prstGeom>
        </p:spPr>
      </p:pic>
      <p:pic>
        <p:nvPicPr>
          <p:cNvPr id="13" name="Picture 12" descr="A person and person sitting on a bench by a pond&#10;&#10;AI-generated content may be incorrect.">
            <a:extLst>
              <a:ext uri="{FF2B5EF4-FFF2-40B4-BE49-F238E27FC236}">
                <a16:creationId xmlns:a16="http://schemas.microsoft.com/office/drawing/2014/main" id="{7F449E0E-81A5-942E-2F21-3899BD921B5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-3"/>
          <a:stretch/>
        </p:blipFill>
        <p:spPr>
          <a:xfrm>
            <a:off x="20" y="3469102"/>
            <a:ext cx="4003019" cy="3388893"/>
          </a:xfrm>
          <a:prstGeom prst="rect">
            <a:avLst/>
          </a:prstGeom>
        </p:spPr>
      </p:pic>
      <p:pic>
        <p:nvPicPr>
          <p:cNvPr id="5" name="Picture 4" descr="A person and person standing on a beach&#10;&#10;AI-generated content may be incorrect.">
            <a:extLst>
              <a:ext uri="{FF2B5EF4-FFF2-40B4-BE49-F238E27FC236}">
                <a16:creationId xmlns:a16="http://schemas.microsoft.com/office/drawing/2014/main" id="{9503700D-3E73-C0EC-3B5D-6DC943F8AAF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2672502" y="1421976"/>
            <a:ext cx="6858000" cy="4014047"/>
          </a:xfrm>
          <a:prstGeom prst="rect">
            <a:avLst/>
          </a:prstGeom>
        </p:spPr>
      </p:pic>
      <p:pic>
        <p:nvPicPr>
          <p:cNvPr id="3" name="Picture 2" descr="A person and person sitting on a beach&#10;&#10;AI-generated content may be incorrect.">
            <a:extLst>
              <a:ext uri="{FF2B5EF4-FFF2-40B4-BE49-F238E27FC236}">
                <a16:creationId xmlns:a16="http://schemas.microsoft.com/office/drawing/2014/main" id="{EDB3DEC9-A79B-AF61-C523-4F2C95F122F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"/>
          <a:stretch/>
        </p:blipFill>
        <p:spPr>
          <a:xfrm rot="5400000">
            <a:off x="8498839" y="-309879"/>
            <a:ext cx="3383280" cy="4003039"/>
          </a:xfrm>
          <a:prstGeom prst="rect">
            <a:avLst/>
          </a:prstGeom>
        </p:spPr>
      </p:pic>
      <p:pic>
        <p:nvPicPr>
          <p:cNvPr id="11" name="Picture 10" descr="A person sitting at a table&#10;&#10;AI-generated content may be incorrect.">
            <a:extLst>
              <a:ext uri="{FF2B5EF4-FFF2-40B4-BE49-F238E27FC236}">
                <a16:creationId xmlns:a16="http://schemas.microsoft.com/office/drawing/2014/main" id="{FEF16DF0-1C34-6A6A-A340-97056EA4A833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8501536" y="3167531"/>
            <a:ext cx="3388893" cy="3992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8513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Picture 8" descr="A person and person posing for a picture&#10;&#10;AI-generated content may be incorrect.">
            <a:extLst>
              <a:ext uri="{FF2B5EF4-FFF2-40B4-BE49-F238E27FC236}">
                <a16:creationId xmlns:a16="http://schemas.microsoft.com/office/drawing/2014/main" id="{0C4B36CC-F694-F14D-338D-2AFD26FD063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-1164375" y="1531559"/>
            <a:ext cx="6517096" cy="3794884"/>
          </a:xfrm>
          <a:prstGeom prst="rect">
            <a:avLst/>
          </a:prstGeom>
        </p:spPr>
      </p:pic>
      <p:pic>
        <p:nvPicPr>
          <p:cNvPr id="5" name="Picture 4" descr="A person standing on a bridge&#10;&#10;AI-generated content may be incorrect.">
            <a:extLst>
              <a:ext uri="{FF2B5EF4-FFF2-40B4-BE49-F238E27FC236}">
                <a16:creationId xmlns:a16="http://schemas.microsoft.com/office/drawing/2014/main" id="{07A34F3E-7FE2-B26C-2647-614861CB031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4509226" y="-159714"/>
            <a:ext cx="3176540" cy="3826711"/>
          </a:xfrm>
          <a:prstGeom prst="rect">
            <a:avLst/>
          </a:prstGeom>
        </p:spPr>
      </p:pic>
      <p:pic>
        <p:nvPicPr>
          <p:cNvPr id="3" name="Picture 2" descr="A person and person smiling for a picture&#10;&#10;AI-generated content may be incorrect.">
            <a:extLst>
              <a:ext uri="{FF2B5EF4-FFF2-40B4-BE49-F238E27FC236}">
                <a16:creationId xmlns:a16="http://schemas.microsoft.com/office/drawing/2014/main" id="{F2B89CB3-BC38-736D-939F-6416D4D48F1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8516364" y="-162462"/>
            <a:ext cx="3181966" cy="3826711"/>
          </a:xfrm>
          <a:prstGeom prst="rect">
            <a:avLst/>
          </a:prstGeom>
        </p:spPr>
      </p:pic>
      <p:pic>
        <p:nvPicPr>
          <p:cNvPr id="11" name="Picture 10" descr="A group of people on a motorcycle&#10;&#10;AI-generated content may be incorrect.">
            <a:extLst>
              <a:ext uri="{FF2B5EF4-FFF2-40B4-BE49-F238E27FC236}">
                <a16:creationId xmlns:a16="http://schemas.microsoft.com/office/drawing/2014/main" id="{A1C9283E-B092-5D79-7A9A-055CEAEDBB9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4509839" y="3186535"/>
            <a:ext cx="3175314" cy="3826711"/>
          </a:xfrm>
          <a:prstGeom prst="rect">
            <a:avLst/>
          </a:prstGeom>
        </p:spPr>
      </p:pic>
      <p:pic>
        <p:nvPicPr>
          <p:cNvPr id="7" name="Picture 6" descr="A person in a hospital room&#10;&#10;AI-generated content may be incorrect.">
            <a:extLst>
              <a:ext uri="{FF2B5EF4-FFF2-40B4-BE49-F238E27FC236}">
                <a16:creationId xmlns:a16="http://schemas.microsoft.com/office/drawing/2014/main" id="{B5778317-A75D-7746-14AB-36718040B07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8516556" y="3183401"/>
            <a:ext cx="3181582" cy="382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0973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person and person taking a selfie&#10;&#10;AI-generated content may be incorrect.">
            <a:extLst>
              <a:ext uri="{FF2B5EF4-FFF2-40B4-BE49-F238E27FC236}">
                <a16:creationId xmlns:a16="http://schemas.microsoft.com/office/drawing/2014/main" id="{2755E15A-E3C6-5AFF-5CAB-613D4AB04FB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-1164375" y="1531559"/>
            <a:ext cx="6517096" cy="3794884"/>
          </a:xfrm>
          <a:prstGeom prst="rect">
            <a:avLst/>
          </a:prstGeom>
        </p:spPr>
      </p:pic>
      <p:pic>
        <p:nvPicPr>
          <p:cNvPr id="11" name="Picture 10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DA64CA13-DB33-D01A-FA0F-532791B479F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4509226" y="-159714"/>
            <a:ext cx="3176540" cy="3826711"/>
          </a:xfrm>
          <a:prstGeom prst="rect">
            <a:avLst/>
          </a:prstGeom>
        </p:spPr>
      </p:pic>
      <p:pic>
        <p:nvPicPr>
          <p:cNvPr id="9" name="Picture 8" descr="A person and person standing together&#10;&#10;AI-generated content may be incorrect.">
            <a:extLst>
              <a:ext uri="{FF2B5EF4-FFF2-40B4-BE49-F238E27FC236}">
                <a16:creationId xmlns:a16="http://schemas.microsoft.com/office/drawing/2014/main" id="{DE5937B6-9305-E500-5636-3D48A198CF1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8516364" y="-162462"/>
            <a:ext cx="3181966" cy="3826711"/>
          </a:xfrm>
          <a:prstGeom prst="rect">
            <a:avLst/>
          </a:prstGeom>
        </p:spPr>
      </p:pic>
      <p:pic>
        <p:nvPicPr>
          <p:cNvPr id="3" name="Picture 2" descr="A person standing in a chair next to a fence&#10;&#10;AI-generated content may be incorrect.">
            <a:extLst>
              <a:ext uri="{FF2B5EF4-FFF2-40B4-BE49-F238E27FC236}">
                <a16:creationId xmlns:a16="http://schemas.microsoft.com/office/drawing/2014/main" id="{26191DAC-DDC3-10BF-7C1B-B6E42E53BE1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4509839" y="3186535"/>
            <a:ext cx="3175314" cy="3826711"/>
          </a:xfrm>
          <a:prstGeom prst="rect">
            <a:avLst/>
          </a:prstGeom>
        </p:spPr>
      </p:pic>
      <p:pic>
        <p:nvPicPr>
          <p:cNvPr id="7" name="Picture 6" descr="A person and person standing next to each other&#10;&#10;AI-generated content may be incorrect.">
            <a:extLst>
              <a:ext uri="{FF2B5EF4-FFF2-40B4-BE49-F238E27FC236}">
                <a16:creationId xmlns:a16="http://schemas.microsoft.com/office/drawing/2014/main" id="{B052985D-70F4-1F61-B640-3510C98B3FB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8516556" y="3183401"/>
            <a:ext cx="3181582" cy="382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8790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1" name="Picture 10" descr="A couple of people taking a selfie&#10;&#10;AI-generated content may be incorrect.">
            <a:extLst>
              <a:ext uri="{FF2B5EF4-FFF2-40B4-BE49-F238E27FC236}">
                <a16:creationId xmlns:a16="http://schemas.microsoft.com/office/drawing/2014/main" id="{B3AD23DF-BAF5-718C-8B77-966538CD85D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-1164375" y="1531559"/>
            <a:ext cx="6517096" cy="3794884"/>
          </a:xfrm>
          <a:prstGeom prst="rect">
            <a:avLst/>
          </a:prstGeom>
        </p:spPr>
      </p:pic>
      <p:pic>
        <p:nvPicPr>
          <p:cNvPr id="3" name="Picture 2" descr="A group of people standing in a room with a white staircase&#10;&#10;AI-generated content may be incorrect.">
            <a:extLst>
              <a:ext uri="{FF2B5EF4-FFF2-40B4-BE49-F238E27FC236}">
                <a16:creationId xmlns:a16="http://schemas.microsoft.com/office/drawing/2014/main" id="{77B85DE7-C361-B834-5823-412034A12BD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4509226" y="-159714"/>
            <a:ext cx="3176540" cy="3826711"/>
          </a:xfrm>
          <a:prstGeom prst="rect">
            <a:avLst/>
          </a:prstGeom>
        </p:spPr>
      </p:pic>
      <p:pic>
        <p:nvPicPr>
          <p:cNvPr id="9" name="Picture 8" descr="A person standing in the sand&#10;&#10;AI-generated content may be incorrect.">
            <a:extLst>
              <a:ext uri="{FF2B5EF4-FFF2-40B4-BE49-F238E27FC236}">
                <a16:creationId xmlns:a16="http://schemas.microsoft.com/office/drawing/2014/main" id="{C953EDCC-35C7-CBBC-748C-1C92505D4C6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8516364" y="-162462"/>
            <a:ext cx="3181966" cy="3826711"/>
          </a:xfrm>
          <a:prstGeom prst="rect">
            <a:avLst/>
          </a:prstGeom>
        </p:spPr>
      </p:pic>
      <p:pic>
        <p:nvPicPr>
          <p:cNvPr id="15" name="Picture 14" descr="A person and person sitting at a table&#10;&#10;AI-generated content may be incorrect.">
            <a:extLst>
              <a:ext uri="{FF2B5EF4-FFF2-40B4-BE49-F238E27FC236}">
                <a16:creationId xmlns:a16="http://schemas.microsoft.com/office/drawing/2014/main" id="{650D8584-D5F2-324E-3F70-8BF7D1CB773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"/>
          <a:stretch/>
        </p:blipFill>
        <p:spPr>
          <a:xfrm>
            <a:off x="4184141" y="3512234"/>
            <a:ext cx="3826711" cy="3175314"/>
          </a:xfrm>
          <a:prstGeom prst="rect">
            <a:avLst/>
          </a:prstGeom>
        </p:spPr>
      </p:pic>
      <p:pic>
        <p:nvPicPr>
          <p:cNvPr id="5" name="Picture 4" descr="A person and person sitting on a motorcycle&#10;&#10;AI-generated content may be incorrect.">
            <a:extLst>
              <a:ext uri="{FF2B5EF4-FFF2-40B4-BE49-F238E27FC236}">
                <a16:creationId xmlns:a16="http://schemas.microsoft.com/office/drawing/2014/main" id="{2BC08817-DCBF-BBE4-BF00-61307DA785E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8516556" y="3183401"/>
            <a:ext cx="3181582" cy="382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4348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1" name="Picture 10" descr="A person and person standing together&#10;&#10;AI-generated content may be incorrect.">
            <a:extLst>
              <a:ext uri="{FF2B5EF4-FFF2-40B4-BE49-F238E27FC236}">
                <a16:creationId xmlns:a16="http://schemas.microsoft.com/office/drawing/2014/main" id="{5DC88CD6-BB97-69A6-84D2-CBAACAF99A6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731" y="170453"/>
            <a:ext cx="3794884" cy="6517096"/>
          </a:xfrm>
          <a:prstGeom prst="rect">
            <a:avLst/>
          </a:prstGeom>
        </p:spPr>
      </p:pic>
      <p:pic>
        <p:nvPicPr>
          <p:cNvPr id="3" name="Picture 2" descr="A person and person smiling for a selfie&#10;&#10;AI-generated content may be incorrect.">
            <a:extLst>
              <a:ext uri="{FF2B5EF4-FFF2-40B4-BE49-F238E27FC236}">
                <a16:creationId xmlns:a16="http://schemas.microsoft.com/office/drawing/2014/main" id="{634AD370-4D5B-1A36-68FD-1486D7C07EF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4509226" y="-159714"/>
            <a:ext cx="3176540" cy="3826711"/>
          </a:xfrm>
          <a:prstGeom prst="rect">
            <a:avLst/>
          </a:prstGeom>
        </p:spPr>
      </p:pic>
      <p:pic>
        <p:nvPicPr>
          <p:cNvPr id="5" name="Picture 4" descr="A person and person kissing&#10;&#10;AI-generated content may be incorrect.">
            <a:extLst>
              <a:ext uri="{FF2B5EF4-FFF2-40B4-BE49-F238E27FC236}">
                <a16:creationId xmlns:a16="http://schemas.microsoft.com/office/drawing/2014/main" id="{ACE02516-4C43-10AA-13E3-26DACD2569E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8516364" y="-162462"/>
            <a:ext cx="3181966" cy="3826711"/>
          </a:xfrm>
          <a:prstGeom prst="rect">
            <a:avLst/>
          </a:prstGeom>
        </p:spPr>
      </p:pic>
      <p:pic>
        <p:nvPicPr>
          <p:cNvPr id="7" name="Picture 6" descr="A cat in a pot&#10;&#10;AI-generated content may be incorrect.">
            <a:extLst>
              <a:ext uri="{FF2B5EF4-FFF2-40B4-BE49-F238E27FC236}">
                <a16:creationId xmlns:a16="http://schemas.microsoft.com/office/drawing/2014/main" id="{AB407BBD-3FB4-8393-3803-EF21FF368A96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84141" y="3512234"/>
            <a:ext cx="3826711" cy="3175314"/>
          </a:xfrm>
          <a:prstGeom prst="rect">
            <a:avLst/>
          </a:prstGeom>
        </p:spPr>
      </p:pic>
      <p:pic>
        <p:nvPicPr>
          <p:cNvPr id="13" name="Picture 12" descr="A person and person posing for a picture&#10;&#10;AI-generated content may be incorrect.">
            <a:extLst>
              <a:ext uri="{FF2B5EF4-FFF2-40B4-BE49-F238E27FC236}">
                <a16:creationId xmlns:a16="http://schemas.microsoft.com/office/drawing/2014/main" id="{28EA9079-97FA-246B-8013-62E295D0C92C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8516556" y="3183401"/>
            <a:ext cx="3181582" cy="382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6756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C7336F7B-7038-4227-BCAC-E417CC3F66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 descr="A person and dog playing in the snow&#10;&#10;AI-generated content may be incorrect.">
            <a:extLst>
              <a:ext uri="{FF2B5EF4-FFF2-40B4-BE49-F238E27FC236}">
                <a16:creationId xmlns:a16="http://schemas.microsoft.com/office/drawing/2014/main" id="{2E7E6636-712C-22F6-54C8-282D54E5FA0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731" y="175147"/>
            <a:ext cx="3792174" cy="3174339"/>
          </a:xfrm>
          <a:prstGeom prst="rect">
            <a:avLst/>
          </a:prstGeom>
        </p:spPr>
      </p:pic>
      <p:pic>
        <p:nvPicPr>
          <p:cNvPr id="19" name="Picture 18" descr="A person in a suit and tie&#10;&#10;AI-generated content may be incorrect.">
            <a:extLst>
              <a:ext uri="{FF2B5EF4-FFF2-40B4-BE49-F238E27FC236}">
                <a16:creationId xmlns:a16="http://schemas.microsoft.com/office/drawing/2014/main" id="{097EE618-9891-5D9A-4257-14C5D857234A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"/>
          <a:stretch/>
        </p:blipFill>
        <p:spPr>
          <a:xfrm rot="5400000">
            <a:off x="4518008" y="-133770"/>
            <a:ext cx="3174339" cy="3792174"/>
          </a:xfrm>
          <a:prstGeom prst="rect">
            <a:avLst/>
          </a:prstGeom>
        </p:spPr>
      </p:pic>
      <p:pic>
        <p:nvPicPr>
          <p:cNvPr id="23" name="Picture 22" descr="A person and child standing next to a dog&#10;&#10;AI-generated content may be incorrect.">
            <a:extLst>
              <a:ext uri="{FF2B5EF4-FFF2-40B4-BE49-F238E27FC236}">
                <a16:creationId xmlns:a16="http://schemas.microsoft.com/office/drawing/2014/main" id="{A87A3F0C-D604-DB71-C132-D7372E0FC68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94217" y="175147"/>
            <a:ext cx="3792174" cy="3174339"/>
          </a:xfrm>
          <a:prstGeom prst="rect">
            <a:avLst/>
          </a:prstGeom>
        </p:spPr>
      </p:pic>
      <p:pic>
        <p:nvPicPr>
          <p:cNvPr id="17" name="Picture 16" descr="A child opening a christmas tree&#10;&#10;AI-generated content may be incorrect.">
            <a:extLst>
              <a:ext uri="{FF2B5EF4-FFF2-40B4-BE49-F238E27FC236}">
                <a16:creationId xmlns:a16="http://schemas.microsoft.com/office/drawing/2014/main" id="{A0C0D0AD-3E83-EF24-1DE8-FE9FAB32D2C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"/>
          <a:stretch/>
        </p:blipFill>
        <p:spPr>
          <a:xfrm>
            <a:off x="191088" y="3508511"/>
            <a:ext cx="3792174" cy="3171426"/>
          </a:xfrm>
          <a:prstGeom prst="rect">
            <a:avLst/>
          </a:prstGeom>
        </p:spPr>
      </p:pic>
      <p:pic>
        <p:nvPicPr>
          <p:cNvPr id="27" name="Picture 26" descr="A person and a dog playing with a horse&#10;&#10;AI-generated content may be incorrect.">
            <a:extLst>
              <a:ext uri="{FF2B5EF4-FFF2-40B4-BE49-F238E27FC236}">
                <a16:creationId xmlns:a16="http://schemas.microsoft.com/office/drawing/2014/main" id="{AF410FC4-BC48-27B0-BB51-F22D09A1DDA0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03448" y="3508511"/>
            <a:ext cx="3792174" cy="3171426"/>
          </a:xfrm>
          <a:prstGeom prst="rect">
            <a:avLst/>
          </a:prstGeom>
        </p:spPr>
      </p:pic>
      <p:pic>
        <p:nvPicPr>
          <p:cNvPr id="21" name="Picture 20" descr="A person and dog sitting on a log in the woods&#10;&#10;AI-generated content may be incorrect.">
            <a:extLst>
              <a:ext uri="{FF2B5EF4-FFF2-40B4-BE49-F238E27FC236}">
                <a16:creationId xmlns:a16="http://schemas.microsoft.com/office/drawing/2014/main" id="{55BAD0CC-905A-AF87-4F22-37B79E872BDE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"/>
          <a:stretch/>
        </p:blipFill>
        <p:spPr>
          <a:xfrm>
            <a:off x="8188574" y="3508511"/>
            <a:ext cx="3792174" cy="3171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5938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AAA6991-1DF8-455A-9991-7F52F96659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 descr="A person holding a horse with a child on it&#10;&#10;AI-generated content may be incorrect.">
            <a:extLst>
              <a:ext uri="{FF2B5EF4-FFF2-40B4-BE49-F238E27FC236}">
                <a16:creationId xmlns:a16="http://schemas.microsoft.com/office/drawing/2014/main" id="{7DB404A7-5D8F-BB23-03E6-F4916B642A8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0045" y="320039"/>
            <a:ext cx="4570678" cy="4128360"/>
          </a:xfrm>
          <a:prstGeom prst="rect">
            <a:avLst/>
          </a:prstGeom>
        </p:spPr>
      </p:pic>
      <p:pic>
        <p:nvPicPr>
          <p:cNvPr id="9" name="Picture 8" descr="A person standing next to a dog&#10;&#10;AI-generated content may be incorrect.">
            <a:extLst>
              <a:ext uri="{FF2B5EF4-FFF2-40B4-BE49-F238E27FC236}">
                <a16:creationId xmlns:a16="http://schemas.microsoft.com/office/drawing/2014/main" id="{C51CA6C0-04E2-A7AA-B50B-6382F8CF575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68251" y="320039"/>
            <a:ext cx="2249424" cy="4128360"/>
          </a:xfrm>
          <a:prstGeom prst="rect">
            <a:avLst/>
          </a:prstGeom>
        </p:spPr>
      </p:pic>
      <p:pic>
        <p:nvPicPr>
          <p:cNvPr id="5" name="Picture 4" descr="A child riding a horse&#10;&#10;AI-generated content may be incorrect.">
            <a:extLst>
              <a:ext uri="{FF2B5EF4-FFF2-40B4-BE49-F238E27FC236}">
                <a16:creationId xmlns:a16="http://schemas.microsoft.com/office/drawing/2014/main" id="{B998F268-2140-ACC0-277A-6AF9F91CFBC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/>
          <a:stretch/>
        </p:blipFill>
        <p:spPr>
          <a:xfrm>
            <a:off x="320044" y="4540159"/>
            <a:ext cx="2249424" cy="1754580"/>
          </a:xfrm>
          <a:prstGeom prst="rect">
            <a:avLst/>
          </a:prstGeom>
        </p:spPr>
      </p:pic>
      <p:pic>
        <p:nvPicPr>
          <p:cNvPr id="3" name="Picture 2" descr="A person standing next to a horse&#10;&#10;AI-generated content may be incorrect.">
            <a:extLst>
              <a:ext uri="{FF2B5EF4-FFF2-40B4-BE49-F238E27FC236}">
                <a16:creationId xmlns:a16="http://schemas.microsoft.com/office/drawing/2014/main" id="{796071F5-2FE9-17FA-1B1B-A6C33728804B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45048" y="4540159"/>
            <a:ext cx="4572626" cy="1754580"/>
          </a:xfrm>
          <a:prstGeom prst="rect">
            <a:avLst/>
          </a:prstGeom>
        </p:spPr>
      </p:pic>
      <p:pic>
        <p:nvPicPr>
          <p:cNvPr id="11" name="Picture 10" descr="A person sitting on a newspaper&#10;&#10;AI-generated content may be incorrect.">
            <a:extLst>
              <a:ext uri="{FF2B5EF4-FFF2-40B4-BE49-F238E27FC236}">
                <a16:creationId xmlns:a16="http://schemas.microsoft.com/office/drawing/2014/main" id="{7B190EFE-BBB3-733B-9C3D-EF4756683C2B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87920" y="320039"/>
            <a:ext cx="4572626" cy="5974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9393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E1A92768-C90D-4200-8975-84CC4D4BC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person and child standing together&#10;&#10;AI-generated content may be incorrect.">
            <a:extLst>
              <a:ext uri="{FF2B5EF4-FFF2-40B4-BE49-F238E27FC236}">
                <a16:creationId xmlns:a16="http://schemas.microsoft.com/office/drawing/2014/main" id="{9BC51AB5-C2FE-32BE-D345-5B82490A2D8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4003019" cy="3388883"/>
          </a:xfrm>
          <a:prstGeom prst="rect">
            <a:avLst/>
          </a:prstGeom>
        </p:spPr>
      </p:pic>
      <p:pic>
        <p:nvPicPr>
          <p:cNvPr id="5" name="Picture 4" descr="A person wearing a hat and holding a bird&#10;&#10;AI-generated content may be incorrect.">
            <a:extLst>
              <a:ext uri="{FF2B5EF4-FFF2-40B4-BE49-F238E27FC236}">
                <a16:creationId xmlns:a16="http://schemas.microsoft.com/office/drawing/2014/main" id="{709FA7A9-7511-B29C-CE88-7EA59980D77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>
          <a:xfrm>
            <a:off x="4094479" y="10"/>
            <a:ext cx="4014047" cy="3383270"/>
          </a:xfrm>
          <a:prstGeom prst="rect">
            <a:avLst/>
          </a:prstGeom>
        </p:spPr>
      </p:pic>
      <p:pic>
        <p:nvPicPr>
          <p:cNvPr id="3" name="Picture 2" descr="A close-up of a young child&#10;&#10;AI-generated content may be incorrect.">
            <a:extLst>
              <a:ext uri="{FF2B5EF4-FFF2-40B4-BE49-F238E27FC236}">
                <a16:creationId xmlns:a16="http://schemas.microsoft.com/office/drawing/2014/main" id="{B2F2501E-8CB4-3450-B3D6-DF7B5741B33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88960" y="10"/>
            <a:ext cx="4003039" cy="3383270"/>
          </a:xfrm>
          <a:prstGeom prst="rect">
            <a:avLst/>
          </a:prstGeom>
        </p:spPr>
      </p:pic>
      <p:pic>
        <p:nvPicPr>
          <p:cNvPr id="7" name="Picture 6" descr="A person holding a large fish&#10;&#10;AI-generated content may be incorrect.">
            <a:extLst>
              <a:ext uri="{FF2B5EF4-FFF2-40B4-BE49-F238E27FC236}">
                <a16:creationId xmlns:a16="http://schemas.microsoft.com/office/drawing/2014/main" id="{94C55876-9882-A0F3-21D3-64E110F7DC1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3469102"/>
            <a:ext cx="4003019" cy="3388893"/>
          </a:xfrm>
          <a:prstGeom prst="rect">
            <a:avLst/>
          </a:prstGeom>
        </p:spPr>
      </p:pic>
      <p:pic>
        <p:nvPicPr>
          <p:cNvPr id="9" name="Picture 8" descr="A person and child feeding a dolphin&#10;&#10;AI-generated content may be incorrect.">
            <a:extLst>
              <a:ext uri="{FF2B5EF4-FFF2-40B4-BE49-F238E27FC236}">
                <a16:creationId xmlns:a16="http://schemas.microsoft.com/office/drawing/2014/main" id="{4AD81F2D-A604-D348-D046-620C89A3EDF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4094479" y="3469102"/>
            <a:ext cx="4014047" cy="3383280"/>
          </a:xfrm>
          <a:prstGeom prst="rect">
            <a:avLst/>
          </a:prstGeom>
        </p:spPr>
      </p:pic>
      <p:pic>
        <p:nvPicPr>
          <p:cNvPr id="11" name="Picture 10" descr="A person holding a child&#10;&#10;AI-generated content may be incorrect.">
            <a:extLst>
              <a:ext uri="{FF2B5EF4-FFF2-40B4-BE49-F238E27FC236}">
                <a16:creationId xmlns:a16="http://schemas.microsoft.com/office/drawing/2014/main" id="{DA2B9634-7BA1-A764-2B67-DB21E2742D39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"/>
          <a:stretch/>
        </p:blipFill>
        <p:spPr>
          <a:xfrm>
            <a:off x="8199966" y="3469102"/>
            <a:ext cx="3992034" cy="338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3732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E1A92768-C90D-4200-8975-84CC4D4BC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erson and child standing in water&#10;&#10;AI-generated content may be incorrect.">
            <a:extLst>
              <a:ext uri="{FF2B5EF4-FFF2-40B4-BE49-F238E27FC236}">
                <a16:creationId xmlns:a16="http://schemas.microsoft.com/office/drawing/2014/main" id="{276CCACE-386C-DF3B-4AE4-78E5E899535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4003019" cy="3388883"/>
          </a:xfrm>
          <a:prstGeom prst="rect">
            <a:avLst/>
          </a:prstGeom>
        </p:spPr>
      </p:pic>
      <p:pic>
        <p:nvPicPr>
          <p:cNvPr id="7" name="Picture 6" descr="A person and child standing next to a motorcycle&#10;&#10;AI-generated content may be incorrect.">
            <a:extLst>
              <a:ext uri="{FF2B5EF4-FFF2-40B4-BE49-F238E27FC236}">
                <a16:creationId xmlns:a16="http://schemas.microsoft.com/office/drawing/2014/main" id="{1FE38303-D19C-B7C1-26B8-457BA4B8009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4479" y="10"/>
            <a:ext cx="4014047" cy="3383270"/>
          </a:xfrm>
          <a:prstGeom prst="rect">
            <a:avLst/>
          </a:prstGeom>
        </p:spPr>
      </p:pic>
      <p:pic>
        <p:nvPicPr>
          <p:cNvPr id="9" name="Picture 8" descr="A person and child looking at a snake&#10;&#10;AI-generated content may be incorrect.">
            <a:extLst>
              <a:ext uri="{FF2B5EF4-FFF2-40B4-BE49-F238E27FC236}">
                <a16:creationId xmlns:a16="http://schemas.microsoft.com/office/drawing/2014/main" id="{3AF05C1A-ADED-2A23-21FE-D3920380A8C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88960" y="10"/>
            <a:ext cx="4003039" cy="3383270"/>
          </a:xfrm>
          <a:prstGeom prst="rect">
            <a:avLst/>
          </a:prstGeom>
        </p:spPr>
      </p:pic>
      <p:pic>
        <p:nvPicPr>
          <p:cNvPr id="13" name="Picture 12" descr="A person and child posing for a picture&#10;&#10;AI-generated content may be incorrect.">
            <a:extLst>
              <a:ext uri="{FF2B5EF4-FFF2-40B4-BE49-F238E27FC236}">
                <a16:creationId xmlns:a16="http://schemas.microsoft.com/office/drawing/2014/main" id="{C0C81D7F-F78E-FA5C-DF06-3D8A6567758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3469102"/>
            <a:ext cx="4003019" cy="3388893"/>
          </a:xfrm>
          <a:prstGeom prst="rect">
            <a:avLst/>
          </a:prstGeom>
        </p:spPr>
      </p:pic>
      <p:pic>
        <p:nvPicPr>
          <p:cNvPr id="11" name="Picture 10" descr="A person hugging a young child&#10;&#10;AI-generated content may be incorrect.">
            <a:extLst>
              <a:ext uri="{FF2B5EF4-FFF2-40B4-BE49-F238E27FC236}">
                <a16:creationId xmlns:a16="http://schemas.microsoft.com/office/drawing/2014/main" id="{6F1677F7-E28A-4522-A3F6-E4B5CC53BB0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-4"/>
          <a:stretch/>
        </p:blipFill>
        <p:spPr>
          <a:xfrm>
            <a:off x="4094479" y="3469102"/>
            <a:ext cx="4014047" cy="3383280"/>
          </a:xfrm>
          <a:prstGeom prst="rect">
            <a:avLst/>
          </a:prstGeom>
        </p:spPr>
      </p:pic>
      <p:pic>
        <p:nvPicPr>
          <p:cNvPr id="3" name="Picture 2" descr="A person and child standing together&#10;&#10;AI-generated content may be incorrect.">
            <a:extLst>
              <a:ext uri="{FF2B5EF4-FFF2-40B4-BE49-F238E27FC236}">
                <a16:creationId xmlns:a16="http://schemas.microsoft.com/office/drawing/2014/main" id="{8592B9AE-9B49-BDA2-572E-E1E7723BA5B6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99966" y="3469102"/>
            <a:ext cx="3992034" cy="338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8187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FABB624F-BF77-4AE1-B71D-2D681D473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person and person standing in a garden&#10;&#10;AI-generated content may be incorrect.">
            <a:extLst>
              <a:ext uri="{FF2B5EF4-FFF2-40B4-BE49-F238E27FC236}">
                <a16:creationId xmlns:a16="http://schemas.microsoft.com/office/drawing/2014/main" id="{7A85E2BF-C126-0484-39B1-AFEDD1A3245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256027" y="-256028"/>
            <a:ext cx="6858000" cy="7370057"/>
          </a:xfrm>
          <a:prstGeom prst="rect">
            <a:avLst/>
          </a:prstGeom>
        </p:spPr>
      </p:pic>
      <p:pic>
        <p:nvPicPr>
          <p:cNvPr id="11" name="Picture 10" descr="A person and person hugging&#10;&#10;AI-generated content may be incorrect.">
            <a:extLst>
              <a:ext uri="{FF2B5EF4-FFF2-40B4-BE49-F238E27FC236}">
                <a16:creationId xmlns:a16="http://schemas.microsoft.com/office/drawing/2014/main" id="{FEA3768E-0783-18D5-6496-2AEA309AEC5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"/>
          <a:stretch/>
        </p:blipFill>
        <p:spPr>
          <a:xfrm rot="5400000">
            <a:off x="8189976" y="-655319"/>
            <a:ext cx="3346704" cy="4657344"/>
          </a:xfrm>
          <a:prstGeom prst="rect">
            <a:avLst/>
          </a:prstGeom>
        </p:spPr>
      </p:pic>
      <p:pic>
        <p:nvPicPr>
          <p:cNvPr id="7" name="Picture 6" descr="A person lying on a couch with a cat&#10;&#10;AI-generated content may be incorrect.">
            <a:extLst>
              <a:ext uri="{FF2B5EF4-FFF2-40B4-BE49-F238E27FC236}">
                <a16:creationId xmlns:a16="http://schemas.microsoft.com/office/drawing/2014/main" id="{8BAA1D7A-3958-8826-29D6-487D393A317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"/>
          <a:stretch/>
        </p:blipFill>
        <p:spPr>
          <a:xfrm rot="5400000">
            <a:off x="8189975" y="2855975"/>
            <a:ext cx="3346704" cy="465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5465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CB92C8CA-51CB-4511-AEBA-C04E0B721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person holding a child&#10;&#10;AI-generated content may be incorrect.">
            <a:extLst>
              <a:ext uri="{FF2B5EF4-FFF2-40B4-BE49-F238E27FC236}">
                <a16:creationId xmlns:a16="http://schemas.microsoft.com/office/drawing/2014/main" id="{B18BC8A2-08CA-FAE9-3187-5CE5FB12CE0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/>
          <a:stretch/>
        </p:blipFill>
        <p:spPr>
          <a:xfrm>
            <a:off x="196730" y="165419"/>
            <a:ext cx="5806505" cy="3181935"/>
          </a:xfrm>
          <a:prstGeom prst="rect">
            <a:avLst/>
          </a:prstGeom>
        </p:spPr>
      </p:pic>
      <p:pic>
        <p:nvPicPr>
          <p:cNvPr id="3" name="Picture 2" descr="A person and child posing for a picture&#10;&#10;AI-generated content may be incorrect.">
            <a:extLst>
              <a:ext uri="{FF2B5EF4-FFF2-40B4-BE49-F238E27FC236}">
                <a16:creationId xmlns:a16="http://schemas.microsoft.com/office/drawing/2014/main" id="{8086652B-715E-62E9-1A0F-21B40F67A25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88766" y="165419"/>
            <a:ext cx="2822342" cy="3181935"/>
          </a:xfrm>
          <a:prstGeom prst="rect">
            <a:avLst/>
          </a:prstGeom>
        </p:spPr>
      </p:pic>
      <p:pic>
        <p:nvPicPr>
          <p:cNvPr id="7" name="Picture 6" descr="A person and a child standing in the snow&#10;&#10;AI-generated content may be incorrect.">
            <a:extLst>
              <a:ext uri="{FF2B5EF4-FFF2-40B4-BE49-F238E27FC236}">
                <a16:creationId xmlns:a16="http://schemas.microsoft.com/office/drawing/2014/main" id="{5FB484AC-86D8-F6EC-C971-EEC58A49553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81834" y="165419"/>
            <a:ext cx="2851140" cy="3181935"/>
          </a:xfrm>
          <a:prstGeom prst="rect">
            <a:avLst/>
          </a:prstGeom>
        </p:spPr>
      </p:pic>
      <p:pic>
        <p:nvPicPr>
          <p:cNvPr id="5" name="Picture 4" descr="A person and child in the snow&#10;&#10;AI-generated content may be incorrect.">
            <a:extLst>
              <a:ext uri="{FF2B5EF4-FFF2-40B4-BE49-F238E27FC236}">
                <a16:creationId xmlns:a16="http://schemas.microsoft.com/office/drawing/2014/main" id="{630EF13F-DDA1-5B57-28D1-ADF2837F8D7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/>
          <a:stretch/>
        </p:blipFill>
        <p:spPr>
          <a:xfrm>
            <a:off x="191087" y="3515901"/>
            <a:ext cx="5806505" cy="2796836"/>
          </a:xfrm>
          <a:prstGeom prst="rect">
            <a:avLst/>
          </a:prstGeom>
        </p:spPr>
      </p:pic>
      <p:pic>
        <p:nvPicPr>
          <p:cNvPr id="11" name="Picture 10" descr="A couple of men standing on a railing&#10;&#10;AI-generated content may be incorrect.">
            <a:extLst>
              <a:ext uri="{FF2B5EF4-FFF2-40B4-BE49-F238E27FC236}">
                <a16:creationId xmlns:a16="http://schemas.microsoft.com/office/drawing/2014/main" id="{CD88F6F1-E98D-4E8F-6214-5CBEA4C286F8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"/>
          <a:stretch/>
        </p:blipFill>
        <p:spPr>
          <a:xfrm>
            <a:off x="6194411" y="3510646"/>
            <a:ext cx="2822342" cy="2796836"/>
          </a:xfrm>
          <a:prstGeom prst="rect">
            <a:avLst/>
          </a:prstGeom>
        </p:spPr>
      </p:pic>
      <p:pic>
        <p:nvPicPr>
          <p:cNvPr id="13" name="Picture 12" descr="A person holding a baby&#10;&#10;AI-generated content may be incorrect.">
            <a:extLst>
              <a:ext uri="{FF2B5EF4-FFF2-40B4-BE49-F238E27FC236}">
                <a16:creationId xmlns:a16="http://schemas.microsoft.com/office/drawing/2014/main" id="{33906DF9-E4AA-4AAC-A78A-072F8D71C745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-4"/>
          <a:stretch/>
        </p:blipFill>
        <p:spPr>
          <a:xfrm>
            <a:off x="9187479" y="3510646"/>
            <a:ext cx="2851140" cy="2796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0913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3" name="Picture 12" descr="A person standing next to a jeep&#10;&#10;AI-generated content may be incorrect.">
            <a:extLst>
              <a:ext uri="{FF2B5EF4-FFF2-40B4-BE49-F238E27FC236}">
                <a16:creationId xmlns:a16="http://schemas.microsoft.com/office/drawing/2014/main" id="{98230280-FD41-A2AA-CE74-637D208F8DF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"/>
          <a:stretch/>
        </p:blipFill>
        <p:spPr>
          <a:xfrm>
            <a:off x="196731" y="170453"/>
            <a:ext cx="3794884" cy="6517096"/>
          </a:xfrm>
          <a:prstGeom prst="rect">
            <a:avLst/>
          </a:prstGeom>
        </p:spPr>
      </p:pic>
      <p:pic>
        <p:nvPicPr>
          <p:cNvPr id="5" name="Picture 4" descr="A person standing next to a pile of luggage&#10;&#10;AI-generated content may be incorrect.">
            <a:extLst>
              <a:ext uri="{FF2B5EF4-FFF2-40B4-BE49-F238E27FC236}">
                <a16:creationId xmlns:a16="http://schemas.microsoft.com/office/drawing/2014/main" id="{B32E1819-2419-0EC0-21B2-12171AAECF5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84141" y="165371"/>
            <a:ext cx="3826711" cy="3176540"/>
          </a:xfrm>
          <a:prstGeom prst="rect">
            <a:avLst/>
          </a:prstGeom>
        </p:spPr>
      </p:pic>
      <p:pic>
        <p:nvPicPr>
          <p:cNvPr id="7" name="Picture 6" descr="A person standing next to a bush&#10;&#10;AI-generated content may be incorrect.">
            <a:extLst>
              <a:ext uri="{FF2B5EF4-FFF2-40B4-BE49-F238E27FC236}">
                <a16:creationId xmlns:a16="http://schemas.microsoft.com/office/drawing/2014/main" id="{1EA2BD22-30E7-2E22-8AD5-C2F8C43B0A4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-1"/>
          <a:stretch/>
        </p:blipFill>
        <p:spPr>
          <a:xfrm>
            <a:off x="8193992" y="159910"/>
            <a:ext cx="3826711" cy="3181966"/>
          </a:xfrm>
          <a:prstGeom prst="rect">
            <a:avLst/>
          </a:prstGeom>
        </p:spPr>
      </p:pic>
      <p:pic>
        <p:nvPicPr>
          <p:cNvPr id="9" name="Picture 8" descr="A group of people with backpacks and walking sticks&#10;&#10;AI-generated content may be incorrect.">
            <a:extLst>
              <a:ext uri="{FF2B5EF4-FFF2-40B4-BE49-F238E27FC236}">
                <a16:creationId xmlns:a16="http://schemas.microsoft.com/office/drawing/2014/main" id="{124B1C5E-5401-F940-CE98-420B0B146EF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84141" y="3512234"/>
            <a:ext cx="3826711" cy="3175314"/>
          </a:xfrm>
          <a:prstGeom prst="rect">
            <a:avLst/>
          </a:prstGeom>
        </p:spPr>
      </p:pic>
      <p:pic>
        <p:nvPicPr>
          <p:cNvPr id="11" name="Picture 10" descr="A group of people sitting on a log&#10;&#10;AI-generated content may be incorrect.">
            <a:extLst>
              <a:ext uri="{FF2B5EF4-FFF2-40B4-BE49-F238E27FC236}">
                <a16:creationId xmlns:a16="http://schemas.microsoft.com/office/drawing/2014/main" id="{4DBE5311-D45B-2FD0-21C3-B7F3A93E5B39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93992" y="3505966"/>
            <a:ext cx="3826711" cy="318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0795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38E3D805-253F-AC62-995A-6EB15701A19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32" y="1153863"/>
            <a:ext cx="6716272" cy="4550274"/>
          </a:xfrm>
          <a:prstGeom prst="rect">
            <a:avLst/>
          </a:prstGeom>
        </p:spPr>
      </p:pic>
      <p:pic>
        <p:nvPicPr>
          <p:cNvPr id="3" name="Picture 2" descr="A person holding children in front of a house&#10;&#10;AI-generated content may be incorrect.">
            <a:extLst>
              <a:ext uri="{FF2B5EF4-FFF2-40B4-BE49-F238E27FC236}">
                <a16:creationId xmlns:a16="http://schemas.microsoft.com/office/drawing/2014/main" id="{DFE82FF7-348F-D9EA-B99B-4AF6A1F2062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655" y="484632"/>
            <a:ext cx="3871844" cy="5888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2076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group of people in a field&#10;&#10;AI-generated content may be incorrect.">
            <a:extLst>
              <a:ext uri="{FF2B5EF4-FFF2-40B4-BE49-F238E27FC236}">
                <a16:creationId xmlns:a16="http://schemas.microsoft.com/office/drawing/2014/main" id="{776B1D55-23F9-0747-0FD1-AA8FDF6490D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"/>
          <a:stretch/>
        </p:blipFill>
        <p:spPr>
          <a:xfrm>
            <a:off x="196731" y="170453"/>
            <a:ext cx="3794884" cy="6517096"/>
          </a:xfrm>
          <a:prstGeom prst="rect">
            <a:avLst/>
          </a:prstGeom>
        </p:spPr>
      </p:pic>
      <p:pic>
        <p:nvPicPr>
          <p:cNvPr id="3" name="Picture 2" descr="A person in a garment talking to a young child&#10;&#10;AI-generated content may be incorrect.">
            <a:extLst>
              <a:ext uri="{FF2B5EF4-FFF2-40B4-BE49-F238E27FC236}">
                <a16:creationId xmlns:a16="http://schemas.microsoft.com/office/drawing/2014/main" id="{07150D53-A146-9BFB-03F5-EC158D26548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84141" y="165371"/>
            <a:ext cx="3826711" cy="3176540"/>
          </a:xfrm>
          <a:prstGeom prst="rect">
            <a:avLst/>
          </a:prstGeom>
        </p:spPr>
      </p:pic>
      <p:pic>
        <p:nvPicPr>
          <p:cNvPr id="7" name="Picture 6" descr="A group of people looking at a globe&#10;&#10;AI-generated content may be incorrect.">
            <a:extLst>
              <a:ext uri="{FF2B5EF4-FFF2-40B4-BE49-F238E27FC236}">
                <a16:creationId xmlns:a16="http://schemas.microsoft.com/office/drawing/2014/main" id="{44E4EF7D-9714-4A0E-D27C-7496ABB0A16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93992" y="159910"/>
            <a:ext cx="3826711" cy="3181966"/>
          </a:xfrm>
          <a:prstGeom prst="rect">
            <a:avLst/>
          </a:prstGeom>
        </p:spPr>
      </p:pic>
      <p:pic>
        <p:nvPicPr>
          <p:cNvPr id="11" name="Picture 10" descr="A group of men standing next to motorcycles&#10;&#10;AI-generated content may be incorrect.">
            <a:extLst>
              <a:ext uri="{FF2B5EF4-FFF2-40B4-BE49-F238E27FC236}">
                <a16:creationId xmlns:a16="http://schemas.microsoft.com/office/drawing/2014/main" id="{6FBC6B87-9B21-3D86-2697-32F0283932C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84141" y="3512234"/>
            <a:ext cx="3826711" cy="3175314"/>
          </a:xfrm>
          <a:prstGeom prst="rect">
            <a:avLst/>
          </a:prstGeom>
        </p:spPr>
      </p:pic>
      <p:pic>
        <p:nvPicPr>
          <p:cNvPr id="9" name="Picture 8" descr="A person standing next to a motorcycle&#10;&#10;AI-generated content may be incorrect.">
            <a:extLst>
              <a:ext uri="{FF2B5EF4-FFF2-40B4-BE49-F238E27FC236}">
                <a16:creationId xmlns:a16="http://schemas.microsoft.com/office/drawing/2014/main" id="{F6F5683E-047C-15AA-B091-96C728531C7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/>
          <a:stretch/>
        </p:blipFill>
        <p:spPr>
          <a:xfrm rot="5400000">
            <a:off x="8516556" y="3183401"/>
            <a:ext cx="3181582" cy="382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43833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Picture 8" descr="A person riding a motorcycle&#10;&#10;AI-generated content may be incorrect.">
            <a:extLst>
              <a:ext uri="{FF2B5EF4-FFF2-40B4-BE49-F238E27FC236}">
                <a16:creationId xmlns:a16="http://schemas.microsoft.com/office/drawing/2014/main" id="{571B5757-2F0F-DA7A-50F3-33EC8735C02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731" y="170453"/>
            <a:ext cx="3794884" cy="6517096"/>
          </a:xfrm>
          <a:prstGeom prst="rect">
            <a:avLst/>
          </a:prstGeom>
        </p:spPr>
      </p:pic>
      <p:pic>
        <p:nvPicPr>
          <p:cNvPr id="5" name="Picture 4" descr="A person jumping off a dirt bike&#10;&#10;AI-generated content may be incorrect.">
            <a:extLst>
              <a:ext uri="{FF2B5EF4-FFF2-40B4-BE49-F238E27FC236}">
                <a16:creationId xmlns:a16="http://schemas.microsoft.com/office/drawing/2014/main" id="{087F583E-7148-80A9-77F4-7F7C5B85B22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84141" y="165371"/>
            <a:ext cx="3826711" cy="3176540"/>
          </a:xfrm>
          <a:prstGeom prst="rect">
            <a:avLst/>
          </a:prstGeom>
        </p:spPr>
      </p:pic>
      <p:pic>
        <p:nvPicPr>
          <p:cNvPr id="11" name="Picture 10" descr="A person standing next to a motorcycle&#10;&#10;AI-generated content may be incorrect.">
            <a:extLst>
              <a:ext uri="{FF2B5EF4-FFF2-40B4-BE49-F238E27FC236}">
                <a16:creationId xmlns:a16="http://schemas.microsoft.com/office/drawing/2014/main" id="{87F33C20-D8AB-4616-25F0-60C0A166701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93992" y="159910"/>
            <a:ext cx="3826711" cy="3181966"/>
          </a:xfrm>
          <a:prstGeom prst="rect">
            <a:avLst/>
          </a:prstGeom>
        </p:spPr>
      </p:pic>
      <p:pic>
        <p:nvPicPr>
          <p:cNvPr id="13" name="Picture 12" descr="A group of men holding a pig&#10;&#10;AI-generated content may be incorrect.">
            <a:extLst>
              <a:ext uri="{FF2B5EF4-FFF2-40B4-BE49-F238E27FC236}">
                <a16:creationId xmlns:a16="http://schemas.microsoft.com/office/drawing/2014/main" id="{B7807F86-AFC5-3C26-F6E0-4DF39261F28A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"/>
          <a:stretch/>
        </p:blipFill>
        <p:spPr>
          <a:xfrm>
            <a:off x="4184141" y="3512234"/>
            <a:ext cx="3826711" cy="3175314"/>
          </a:xfrm>
          <a:prstGeom prst="rect">
            <a:avLst/>
          </a:prstGeom>
        </p:spPr>
      </p:pic>
      <p:pic>
        <p:nvPicPr>
          <p:cNvPr id="7" name="Picture 6" descr="A person jumping on a motorcycle&#10;&#10;AI-generated content may be incorrect.">
            <a:extLst>
              <a:ext uri="{FF2B5EF4-FFF2-40B4-BE49-F238E27FC236}">
                <a16:creationId xmlns:a16="http://schemas.microsoft.com/office/drawing/2014/main" id="{7DF9203B-B919-F87C-95CE-308C4D7542E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93992" y="3505966"/>
            <a:ext cx="3826711" cy="318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566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4F7B9026-36AD-42E4-B172-8D68F3A33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1" name="Picture 10" descr="Scuba divers in the water&#10;&#10;AI-generated content may be incorrect.">
            <a:extLst>
              <a:ext uri="{FF2B5EF4-FFF2-40B4-BE49-F238E27FC236}">
                <a16:creationId xmlns:a16="http://schemas.microsoft.com/office/drawing/2014/main" id="{1E69A871-67A8-F311-211E-D1B5B90B94F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2528" y="171716"/>
            <a:ext cx="3793268" cy="6514565"/>
          </a:xfrm>
          <a:prstGeom prst="rect">
            <a:avLst/>
          </a:prstGeom>
        </p:spPr>
      </p:pic>
      <p:pic>
        <p:nvPicPr>
          <p:cNvPr id="5" name="Picture 4" descr="A person playing tennis on a court&#10;&#10;AI-generated content may be incorrect.">
            <a:extLst>
              <a:ext uri="{FF2B5EF4-FFF2-40B4-BE49-F238E27FC236}">
                <a16:creationId xmlns:a16="http://schemas.microsoft.com/office/drawing/2014/main" id="{06E72A55-510B-BD37-44A4-615231DCB10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4184538" y="171716"/>
            <a:ext cx="3822924" cy="6514565"/>
          </a:xfrm>
          <a:prstGeom prst="rect">
            <a:avLst/>
          </a:prstGeom>
        </p:spPr>
      </p:pic>
      <p:pic>
        <p:nvPicPr>
          <p:cNvPr id="7" name="Picture 6" descr="A group of people on a boat&#10;&#10;AI-generated content may be incorrect.">
            <a:extLst>
              <a:ext uri="{FF2B5EF4-FFF2-40B4-BE49-F238E27FC236}">
                <a16:creationId xmlns:a16="http://schemas.microsoft.com/office/drawing/2014/main" id="{1F0449C1-0724-9673-BC25-12D5EAA4215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88032" y="171716"/>
            <a:ext cx="3799007" cy="651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5281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on a motorcycle&#10;&#10;AI-generated content may be incorrect.">
            <a:extLst>
              <a:ext uri="{FF2B5EF4-FFF2-40B4-BE49-F238E27FC236}">
                <a16:creationId xmlns:a16="http://schemas.microsoft.com/office/drawing/2014/main" id="{4CBE8417-C5F3-0099-0D3F-AD073DFC32C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355" y="643467"/>
            <a:ext cx="3871890" cy="5571066"/>
          </a:xfrm>
          <a:prstGeom prst="rect">
            <a:avLst/>
          </a:prstGeom>
        </p:spPr>
      </p:pic>
      <p:pic>
        <p:nvPicPr>
          <p:cNvPr id="3" name="Picture 2" descr="A person standing in water with a tree branch over his head&#10;&#10;AI-generated content may be incorrect.">
            <a:extLst>
              <a:ext uri="{FF2B5EF4-FFF2-40B4-BE49-F238E27FC236}">
                <a16:creationId xmlns:a16="http://schemas.microsoft.com/office/drawing/2014/main" id="{15703B99-C91B-380A-D2E0-51031BFEC7B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381" y="643467"/>
            <a:ext cx="4498635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8590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helping another person climb a rock wall&#10;&#10;AI-generated content may be incorrect.">
            <a:extLst>
              <a:ext uri="{FF2B5EF4-FFF2-40B4-BE49-F238E27FC236}">
                <a16:creationId xmlns:a16="http://schemas.microsoft.com/office/drawing/2014/main" id="{50900E46-9CA2-B9E7-7588-EAB9268A905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731" y="170453"/>
            <a:ext cx="3794884" cy="6517096"/>
          </a:xfrm>
          <a:prstGeom prst="rect">
            <a:avLst/>
          </a:prstGeom>
        </p:spPr>
      </p:pic>
      <p:pic>
        <p:nvPicPr>
          <p:cNvPr id="9" name="Picture 8" descr="A person shooting an object at a shooting range&#10;&#10;AI-generated content may be incorrect.">
            <a:extLst>
              <a:ext uri="{FF2B5EF4-FFF2-40B4-BE49-F238E27FC236}">
                <a16:creationId xmlns:a16="http://schemas.microsoft.com/office/drawing/2014/main" id="{CCE31AD3-BF26-C3F1-92CA-2E8E286C539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>
          <a:xfrm>
            <a:off x="4184141" y="165371"/>
            <a:ext cx="3826711" cy="3176540"/>
          </a:xfrm>
          <a:prstGeom prst="rect">
            <a:avLst/>
          </a:prstGeom>
        </p:spPr>
      </p:pic>
      <p:pic>
        <p:nvPicPr>
          <p:cNvPr id="5" name="Picture 4" descr="A person playing a guitar&#10;&#10;AI-generated content may be incorrect.">
            <a:extLst>
              <a:ext uri="{FF2B5EF4-FFF2-40B4-BE49-F238E27FC236}">
                <a16:creationId xmlns:a16="http://schemas.microsoft.com/office/drawing/2014/main" id="{1C384334-0F89-9AEA-F490-97BCC533C11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>
          <a:xfrm>
            <a:off x="8193992" y="159910"/>
            <a:ext cx="3826711" cy="3181966"/>
          </a:xfrm>
          <a:prstGeom prst="rect">
            <a:avLst/>
          </a:prstGeom>
        </p:spPr>
      </p:pic>
      <p:pic>
        <p:nvPicPr>
          <p:cNvPr id="11" name="Picture 10" descr="A person holding an object&#10;&#10;AI-generated content may be incorrect.">
            <a:extLst>
              <a:ext uri="{FF2B5EF4-FFF2-40B4-BE49-F238E27FC236}">
                <a16:creationId xmlns:a16="http://schemas.microsoft.com/office/drawing/2014/main" id="{13CD1EC8-913B-8C57-ECF9-A42A92BE2356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"/>
          <a:stretch/>
        </p:blipFill>
        <p:spPr>
          <a:xfrm>
            <a:off x="4184141" y="3512234"/>
            <a:ext cx="3826711" cy="3175314"/>
          </a:xfrm>
          <a:prstGeom prst="rect">
            <a:avLst/>
          </a:prstGeom>
        </p:spPr>
      </p:pic>
      <p:pic>
        <p:nvPicPr>
          <p:cNvPr id="7" name="Picture 6" descr="A couple of men sitting under a shelter&#10;&#10;AI-generated content may be incorrect.">
            <a:extLst>
              <a:ext uri="{FF2B5EF4-FFF2-40B4-BE49-F238E27FC236}">
                <a16:creationId xmlns:a16="http://schemas.microsoft.com/office/drawing/2014/main" id="{D268391B-81AF-15A6-D89B-032DF136D81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93992" y="3505966"/>
            <a:ext cx="3826711" cy="318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8870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9A72E43A-2FC3-43A9-8E8E-0BF749E66E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9" name="Picture 18" descr="A person and person standing in front of a house&#10;&#10;AI-generated content may be incorrect.">
            <a:extLst>
              <a:ext uri="{FF2B5EF4-FFF2-40B4-BE49-F238E27FC236}">
                <a16:creationId xmlns:a16="http://schemas.microsoft.com/office/drawing/2014/main" id="{6FBBF9C3-58E0-278E-A44F-BB003C37835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/>
          <a:stretch/>
        </p:blipFill>
        <p:spPr>
          <a:xfrm>
            <a:off x="20" y="10"/>
            <a:ext cx="4003019" cy="3388883"/>
          </a:xfrm>
          <a:prstGeom prst="rect">
            <a:avLst/>
          </a:prstGeom>
        </p:spPr>
      </p:pic>
      <p:pic>
        <p:nvPicPr>
          <p:cNvPr id="13" name="Picture 12" descr="A person holding a baby&#10;&#10;AI-generated content may be incorrect.">
            <a:extLst>
              <a:ext uri="{FF2B5EF4-FFF2-40B4-BE49-F238E27FC236}">
                <a16:creationId xmlns:a16="http://schemas.microsoft.com/office/drawing/2014/main" id="{DB69856F-2224-6EEB-B816-B26A8DAC8BC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/>
          <a:stretch/>
        </p:blipFill>
        <p:spPr>
          <a:xfrm>
            <a:off x="20" y="3469102"/>
            <a:ext cx="4003019" cy="3388893"/>
          </a:xfrm>
          <a:prstGeom prst="rect">
            <a:avLst/>
          </a:prstGeom>
        </p:spPr>
      </p:pic>
      <p:pic>
        <p:nvPicPr>
          <p:cNvPr id="17" name="Picture 16" descr="A person lying on a couch with a dog&#10;&#10;AI-generated content may be incorrect.">
            <a:extLst>
              <a:ext uri="{FF2B5EF4-FFF2-40B4-BE49-F238E27FC236}">
                <a16:creationId xmlns:a16="http://schemas.microsoft.com/office/drawing/2014/main" id="{832353DF-1815-CD91-4F83-CDEFE0F57D1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>
          <a:xfrm rot="5400000">
            <a:off x="2672502" y="1421976"/>
            <a:ext cx="6858000" cy="4014047"/>
          </a:xfrm>
          <a:prstGeom prst="rect">
            <a:avLst/>
          </a:prstGeom>
        </p:spPr>
      </p:pic>
      <p:pic>
        <p:nvPicPr>
          <p:cNvPr id="11" name="Picture 10" descr="A person in a white shirt&#10;&#10;AI-generated content may be incorrect.">
            <a:extLst>
              <a:ext uri="{FF2B5EF4-FFF2-40B4-BE49-F238E27FC236}">
                <a16:creationId xmlns:a16="http://schemas.microsoft.com/office/drawing/2014/main" id="{4D23D4A1-AA84-9E38-B8AF-E8D425A034B3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88960" y="10"/>
            <a:ext cx="4003039" cy="3383270"/>
          </a:xfrm>
          <a:prstGeom prst="rect">
            <a:avLst/>
          </a:prstGeom>
        </p:spPr>
      </p:pic>
      <p:pic>
        <p:nvPicPr>
          <p:cNvPr id="15" name="Picture 14" descr="A person wearing a cap and a black hat&#10;&#10;AI-generated content may be incorrect.">
            <a:extLst>
              <a:ext uri="{FF2B5EF4-FFF2-40B4-BE49-F238E27FC236}">
                <a16:creationId xmlns:a16="http://schemas.microsoft.com/office/drawing/2014/main" id="{3B63394B-7C8E-B364-D5BA-80F4804BE3D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>
          <a:xfrm>
            <a:off x="8199966" y="3469102"/>
            <a:ext cx="3992034" cy="338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0338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9A72E43A-2FC3-43A9-8E8E-0BF749E66E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Picture 8" descr="A person and person taking a selfie&#10;&#10;AI-generated content may be incorrect.">
            <a:extLst>
              <a:ext uri="{FF2B5EF4-FFF2-40B4-BE49-F238E27FC236}">
                <a16:creationId xmlns:a16="http://schemas.microsoft.com/office/drawing/2014/main" id="{61F58ABE-A7BC-262C-43AE-8FB5F019A2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/>
          <a:stretch/>
        </p:blipFill>
        <p:spPr>
          <a:xfrm>
            <a:off x="20" y="10"/>
            <a:ext cx="4003019" cy="3388883"/>
          </a:xfrm>
          <a:prstGeom prst="rect">
            <a:avLst/>
          </a:prstGeom>
        </p:spPr>
      </p:pic>
      <p:pic>
        <p:nvPicPr>
          <p:cNvPr id="5" name="Picture 4" descr="A person and person posing for a picture&#10;&#10;AI-generated content may be incorrect.">
            <a:extLst>
              <a:ext uri="{FF2B5EF4-FFF2-40B4-BE49-F238E27FC236}">
                <a16:creationId xmlns:a16="http://schemas.microsoft.com/office/drawing/2014/main" id="{AE8199B0-5B2A-0BF2-9523-6462A4DFED4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/>
          <a:stretch/>
        </p:blipFill>
        <p:spPr>
          <a:xfrm>
            <a:off x="20" y="3469102"/>
            <a:ext cx="4003019" cy="3388893"/>
          </a:xfrm>
          <a:prstGeom prst="rect">
            <a:avLst/>
          </a:prstGeom>
        </p:spPr>
      </p:pic>
      <p:pic>
        <p:nvPicPr>
          <p:cNvPr id="3" name="Picture 2" descr="A person and person taking a selfie&#10;&#10;AI-generated content may be incorrect.">
            <a:extLst>
              <a:ext uri="{FF2B5EF4-FFF2-40B4-BE49-F238E27FC236}">
                <a16:creationId xmlns:a16="http://schemas.microsoft.com/office/drawing/2014/main" id="{6FBD9558-9DC1-5540-DA98-891359907FB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4479" y="10"/>
            <a:ext cx="4014047" cy="6857990"/>
          </a:xfrm>
          <a:prstGeom prst="rect">
            <a:avLst/>
          </a:prstGeom>
        </p:spPr>
      </p:pic>
      <p:pic>
        <p:nvPicPr>
          <p:cNvPr id="11" name="Picture 10" descr="A person and person sitting at a table&#10;&#10;AI-generated content may be incorrect.">
            <a:extLst>
              <a:ext uri="{FF2B5EF4-FFF2-40B4-BE49-F238E27FC236}">
                <a16:creationId xmlns:a16="http://schemas.microsoft.com/office/drawing/2014/main" id="{DC92613C-1253-E501-5CF3-F0CD29BA69D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88960" y="10"/>
            <a:ext cx="4003039" cy="3383270"/>
          </a:xfrm>
          <a:prstGeom prst="rect">
            <a:avLst/>
          </a:prstGeom>
        </p:spPr>
      </p:pic>
      <p:pic>
        <p:nvPicPr>
          <p:cNvPr id="7" name="Picture 6" descr="A person sitting on a couch with a cat and dog&#10;&#10;AI-generated content may be incorrect.">
            <a:extLst>
              <a:ext uri="{FF2B5EF4-FFF2-40B4-BE49-F238E27FC236}">
                <a16:creationId xmlns:a16="http://schemas.microsoft.com/office/drawing/2014/main" id="{5D95108C-B48A-7A93-DA10-AC4A6FCDF959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99966" y="3469102"/>
            <a:ext cx="3992034" cy="338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9133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person and person standing next to each other&#10;&#10;AI-generated content may be incorrect.">
            <a:extLst>
              <a:ext uri="{FF2B5EF4-FFF2-40B4-BE49-F238E27FC236}">
                <a16:creationId xmlns:a16="http://schemas.microsoft.com/office/drawing/2014/main" id="{094BC368-82E4-BE7C-6A05-0734F557BF5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731" y="170453"/>
            <a:ext cx="3794884" cy="6517096"/>
          </a:xfrm>
          <a:prstGeom prst="rect">
            <a:avLst/>
          </a:prstGeom>
        </p:spPr>
      </p:pic>
      <p:pic>
        <p:nvPicPr>
          <p:cNvPr id="13" name="Picture 12" descr="A person standing in front of a house&#10;&#10;AI-generated content may be incorrect.">
            <a:extLst>
              <a:ext uri="{FF2B5EF4-FFF2-40B4-BE49-F238E27FC236}">
                <a16:creationId xmlns:a16="http://schemas.microsoft.com/office/drawing/2014/main" id="{5911608D-B362-0231-6189-69BFDF03C8C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4509226" y="-159714"/>
            <a:ext cx="3176540" cy="3826711"/>
          </a:xfrm>
          <a:prstGeom prst="rect">
            <a:avLst/>
          </a:prstGeom>
        </p:spPr>
      </p:pic>
      <p:pic>
        <p:nvPicPr>
          <p:cNvPr id="5" name="Picture 4" descr="A dog lying on a bed&#10;&#10;AI-generated content may be incorrect.">
            <a:extLst>
              <a:ext uri="{FF2B5EF4-FFF2-40B4-BE49-F238E27FC236}">
                <a16:creationId xmlns:a16="http://schemas.microsoft.com/office/drawing/2014/main" id="{C860EC3F-CBB5-0D70-3934-43E5556C432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8516364" y="-162462"/>
            <a:ext cx="3181966" cy="3826711"/>
          </a:xfrm>
          <a:prstGeom prst="rect">
            <a:avLst/>
          </a:prstGeom>
        </p:spPr>
      </p:pic>
      <p:pic>
        <p:nvPicPr>
          <p:cNvPr id="9" name="Picture 8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AE52F235-3863-8D80-2826-CB4EC3D30574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-4"/>
          <a:stretch/>
        </p:blipFill>
        <p:spPr>
          <a:xfrm>
            <a:off x="4184141" y="3512234"/>
            <a:ext cx="3826711" cy="3175314"/>
          </a:xfrm>
          <a:prstGeom prst="rect">
            <a:avLst/>
          </a:prstGeom>
        </p:spPr>
      </p:pic>
      <p:pic>
        <p:nvPicPr>
          <p:cNvPr id="7" name="Picture 6" descr="A person lying on a couch with a cat and a dog&#10;&#10;AI-generated content may be incorrect.">
            <a:extLst>
              <a:ext uri="{FF2B5EF4-FFF2-40B4-BE49-F238E27FC236}">
                <a16:creationId xmlns:a16="http://schemas.microsoft.com/office/drawing/2014/main" id="{6EE527A8-A96A-71D5-F99D-894E96C3DA50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8516556" y="3183401"/>
            <a:ext cx="3181582" cy="382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1330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Picture 8" descr="A person sitting on a tree trunk&#10;&#10;AI-generated content may be incorrect.">
            <a:extLst>
              <a:ext uri="{FF2B5EF4-FFF2-40B4-BE49-F238E27FC236}">
                <a16:creationId xmlns:a16="http://schemas.microsoft.com/office/drawing/2014/main" id="{341F5ABF-56D5-2659-13A5-EDEF9ED45C3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-1164375" y="1531559"/>
            <a:ext cx="6517096" cy="3794884"/>
          </a:xfrm>
          <a:prstGeom prst="rect">
            <a:avLst/>
          </a:prstGeom>
        </p:spPr>
      </p:pic>
      <p:pic>
        <p:nvPicPr>
          <p:cNvPr id="5" name="Picture 4" descr="A person and person smiling at night&#10;&#10;AI-generated content may be incorrect.">
            <a:extLst>
              <a:ext uri="{FF2B5EF4-FFF2-40B4-BE49-F238E27FC236}">
                <a16:creationId xmlns:a16="http://schemas.microsoft.com/office/drawing/2014/main" id="{50DFD521-8C4A-25CB-1CF5-DF81E4B2C63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4509226" y="-159714"/>
            <a:ext cx="3176540" cy="3826711"/>
          </a:xfrm>
          <a:prstGeom prst="rect">
            <a:avLst/>
          </a:prstGeom>
        </p:spPr>
      </p:pic>
      <p:pic>
        <p:nvPicPr>
          <p:cNvPr id="15" name="Picture 14" descr="A person standing in a field with dogs&#10;&#10;AI-generated content may be incorrect.">
            <a:extLst>
              <a:ext uri="{FF2B5EF4-FFF2-40B4-BE49-F238E27FC236}">
                <a16:creationId xmlns:a16="http://schemas.microsoft.com/office/drawing/2014/main" id="{9DE312CB-0826-A184-27D1-05A5FF45107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8516364" y="-162462"/>
            <a:ext cx="3181966" cy="3826711"/>
          </a:xfrm>
          <a:prstGeom prst="rect">
            <a:avLst/>
          </a:prstGeom>
        </p:spPr>
      </p:pic>
      <p:pic>
        <p:nvPicPr>
          <p:cNvPr id="11" name="Picture 10" descr="A person standing on a tree&#10;&#10;AI-generated content may be incorrect.">
            <a:extLst>
              <a:ext uri="{FF2B5EF4-FFF2-40B4-BE49-F238E27FC236}">
                <a16:creationId xmlns:a16="http://schemas.microsoft.com/office/drawing/2014/main" id="{C717AC8C-21E0-452A-1496-E66D232A407C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-4"/>
          <a:stretch/>
        </p:blipFill>
        <p:spPr>
          <a:xfrm rot="10800000">
            <a:off x="4184141" y="3512234"/>
            <a:ext cx="3826711" cy="3175314"/>
          </a:xfrm>
          <a:prstGeom prst="rect">
            <a:avLst/>
          </a:prstGeom>
        </p:spPr>
      </p:pic>
      <p:pic>
        <p:nvPicPr>
          <p:cNvPr id="3" name="Picture 2" descr="A person and person kissing on a tree branch&#10;&#10;AI-generated content may be incorrect.">
            <a:extLst>
              <a:ext uri="{FF2B5EF4-FFF2-40B4-BE49-F238E27FC236}">
                <a16:creationId xmlns:a16="http://schemas.microsoft.com/office/drawing/2014/main" id="{3B2F85D1-6DB8-73B7-4106-019148B48143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-3"/>
          <a:stretch/>
        </p:blipFill>
        <p:spPr>
          <a:xfrm>
            <a:off x="8193992" y="3505966"/>
            <a:ext cx="3826711" cy="318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7376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9A72E43A-2FC3-43A9-8E8E-0BF749E66E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 descr="A person and person hugging&#10;&#10;AI-generated content may be incorrect.">
            <a:extLst>
              <a:ext uri="{FF2B5EF4-FFF2-40B4-BE49-F238E27FC236}">
                <a16:creationId xmlns:a16="http://schemas.microsoft.com/office/drawing/2014/main" id="{B409EC65-5898-0025-63D9-3828C9E07E1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-2"/>
          <a:stretch/>
        </p:blipFill>
        <p:spPr>
          <a:xfrm>
            <a:off x="20" y="10"/>
            <a:ext cx="4003019" cy="3388883"/>
          </a:xfrm>
          <a:prstGeom prst="rect">
            <a:avLst/>
          </a:prstGeom>
        </p:spPr>
      </p:pic>
      <p:pic>
        <p:nvPicPr>
          <p:cNvPr id="5" name="Picture 4" descr="A person and person hugging&#10;&#10;AI-generated content may be incorrect.">
            <a:extLst>
              <a:ext uri="{FF2B5EF4-FFF2-40B4-BE49-F238E27FC236}">
                <a16:creationId xmlns:a16="http://schemas.microsoft.com/office/drawing/2014/main" id="{3C3A3CDA-33D2-F571-883F-A9A5B0B6B07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"/>
          <a:stretch/>
        </p:blipFill>
        <p:spPr>
          <a:xfrm>
            <a:off x="20" y="3469102"/>
            <a:ext cx="4003019" cy="3388893"/>
          </a:xfrm>
          <a:prstGeom prst="rect">
            <a:avLst/>
          </a:prstGeom>
        </p:spPr>
      </p:pic>
      <p:pic>
        <p:nvPicPr>
          <p:cNvPr id="14" name="Picture 13" descr="A person standing in a forest&#10;&#10;AI-generated content may be incorrect.">
            <a:extLst>
              <a:ext uri="{FF2B5EF4-FFF2-40B4-BE49-F238E27FC236}">
                <a16:creationId xmlns:a16="http://schemas.microsoft.com/office/drawing/2014/main" id="{42064A9F-D606-DB7E-AD20-1C47376A4FD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2672502" y="1421976"/>
            <a:ext cx="6858000" cy="4014047"/>
          </a:xfrm>
          <a:prstGeom prst="rect">
            <a:avLst/>
          </a:prstGeom>
        </p:spPr>
      </p:pic>
      <p:pic>
        <p:nvPicPr>
          <p:cNvPr id="3" name="Picture 2" descr="A person and person smiling&#10;&#10;AI-generated content may be incorrect.">
            <a:extLst>
              <a:ext uri="{FF2B5EF4-FFF2-40B4-BE49-F238E27FC236}">
                <a16:creationId xmlns:a16="http://schemas.microsoft.com/office/drawing/2014/main" id="{5E330DCE-E9A2-5E24-9FA1-CDCB36CAF89A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88960" y="10"/>
            <a:ext cx="4003039" cy="3383270"/>
          </a:xfrm>
          <a:prstGeom prst="rect">
            <a:avLst/>
          </a:prstGeom>
        </p:spPr>
      </p:pic>
      <p:pic>
        <p:nvPicPr>
          <p:cNvPr id="11" name="Picture 10" descr="A person standing in front of a house&#10;&#10;AI-generated content may be incorrect.">
            <a:extLst>
              <a:ext uri="{FF2B5EF4-FFF2-40B4-BE49-F238E27FC236}">
                <a16:creationId xmlns:a16="http://schemas.microsoft.com/office/drawing/2014/main" id="{7279A5A5-38AB-8A17-14E7-76CEECB27FC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8501536" y="3167531"/>
            <a:ext cx="3388893" cy="3992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088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9A72E43A-2FC3-43A9-8E8E-0BF749E66E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Picture 6" descr="A person sitting on a slide&#10;&#10;AI-generated content may be incorrect.">
            <a:extLst>
              <a:ext uri="{FF2B5EF4-FFF2-40B4-BE49-F238E27FC236}">
                <a16:creationId xmlns:a16="http://schemas.microsoft.com/office/drawing/2014/main" id="{9658960F-43E6-0B7D-8B34-E5EB13281C2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"/>
          <a:stretch/>
        </p:blipFill>
        <p:spPr>
          <a:xfrm rot="5400000">
            <a:off x="307073" y="-307073"/>
            <a:ext cx="3388893" cy="4003039"/>
          </a:xfrm>
          <a:prstGeom prst="rect">
            <a:avLst/>
          </a:prstGeom>
        </p:spPr>
      </p:pic>
      <p:pic>
        <p:nvPicPr>
          <p:cNvPr id="13" name="Picture 12" descr="A person standing next to a car and a car parked in a yard&#10;&#10;AI-generated content may be incorrect.">
            <a:extLst>
              <a:ext uri="{FF2B5EF4-FFF2-40B4-BE49-F238E27FC236}">
                <a16:creationId xmlns:a16="http://schemas.microsoft.com/office/drawing/2014/main" id="{944DA584-85EB-FC43-9326-69360981B4B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"/>
          <a:stretch/>
        </p:blipFill>
        <p:spPr>
          <a:xfrm rot="5400000">
            <a:off x="307073" y="3162029"/>
            <a:ext cx="3388893" cy="4003039"/>
          </a:xfrm>
          <a:prstGeom prst="rect">
            <a:avLst/>
          </a:prstGeom>
        </p:spPr>
      </p:pic>
      <p:pic>
        <p:nvPicPr>
          <p:cNvPr id="9" name="Picture 8" descr="A person and person standing in front of bamboo&#10;&#10;AI-generated content may be incorrect.">
            <a:extLst>
              <a:ext uri="{FF2B5EF4-FFF2-40B4-BE49-F238E27FC236}">
                <a16:creationId xmlns:a16="http://schemas.microsoft.com/office/drawing/2014/main" id="{5B0F6BD2-8BB6-8613-7026-B5E9FF7F61D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2672502" y="1421976"/>
            <a:ext cx="6858000" cy="4014047"/>
          </a:xfrm>
          <a:prstGeom prst="rect">
            <a:avLst/>
          </a:prstGeom>
        </p:spPr>
      </p:pic>
      <p:pic>
        <p:nvPicPr>
          <p:cNvPr id="3" name="Picture 2" descr="A person and person taking a selfie&#10;&#10;AI-generated content may be incorrect.">
            <a:extLst>
              <a:ext uri="{FF2B5EF4-FFF2-40B4-BE49-F238E27FC236}">
                <a16:creationId xmlns:a16="http://schemas.microsoft.com/office/drawing/2014/main" id="{B10EE70F-F50A-38AB-C950-4924FB3CAC75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"/>
          <a:stretch/>
        </p:blipFill>
        <p:spPr>
          <a:xfrm rot="5400000">
            <a:off x="8498839" y="-309879"/>
            <a:ext cx="3383280" cy="4003039"/>
          </a:xfrm>
          <a:prstGeom prst="rect">
            <a:avLst/>
          </a:prstGeom>
        </p:spPr>
      </p:pic>
      <p:pic>
        <p:nvPicPr>
          <p:cNvPr id="15" name="Picture 14" descr="A person standing in the doorway of a house&#10;&#10;AI-generated content may be incorrect.">
            <a:extLst>
              <a:ext uri="{FF2B5EF4-FFF2-40B4-BE49-F238E27FC236}">
                <a16:creationId xmlns:a16="http://schemas.microsoft.com/office/drawing/2014/main" id="{4D435F94-0F23-DBB9-1D04-262E252164C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8501536" y="3167531"/>
            <a:ext cx="3388893" cy="3992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0810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5B97239-2685-48C8-8104-1D4E4E383D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Picture 8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EF7B1E8D-49C7-1514-5614-5A26132C6A6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>
          <a:xfrm>
            <a:off x="321734" y="321733"/>
            <a:ext cx="5674894" cy="3030842"/>
          </a:xfrm>
          <a:prstGeom prst="rect">
            <a:avLst/>
          </a:prstGeom>
        </p:spPr>
      </p:pic>
      <p:pic>
        <p:nvPicPr>
          <p:cNvPr id="5" name="Picture 4" descr="A person and person taking a selfie&#10;&#10;AI-generated content may be incorrect.">
            <a:extLst>
              <a:ext uri="{FF2B5EF4-FFF2-40B4-BE49-F238E27FC236}">
                <a16:creationId xmlns:a16="http://schemas.microsoft.com/office/drawing/2014/main" id="{00588A73-AC31-2965-B069-C46D12E175B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271766" y="3574258"/>
            <a:ext cx="2776517" cy="2676579"/>
          </a:xfrm>
          <a:prstGeom prst="rect">
            <a:avLst/>
          </a:prstGeom>
        </p:spPr>
      </p:pic>
      <p:pic>
        <p:nvPicPr>
          <p:cNvPr id="3" name="Picture 2" descr="A person standing on a bench near a waterfall&#10;&#10;AI-generated content may be incorrect.">
            <a:extLst>
              <a:ext uri="{FF2B5EF4-FFF2-40B4-BE49-F238E27FC236}">
                <a16:creationId xmlns:a16="http://schemas.microsoft.com/office/drawing/2014/main" id="{CF1E2EA9-B9FB-9254-AA8F-FE9A15F3A7A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3185115" y="3489292"/>
            <a:ext cx="2785951" cy="2837076"/>
          </a:xfrm>
          <a:prstGeom prst="rect">
            <a:avLst/>
          </a:prstGeom>
        </p:spPr>
      </p:pic>
      <p:pic>
        <p:nvPicPr>
          <p:cNvPr id="11" name="Picture 10" descr="A person and person taking a selfie&#10;&#10;AI-generated content may be incorrect.">
            <a:extLst>
              <a:ext uri="{FF2B5EF4-FFF2-40B4-BE49-F238E27FC236}">
                <a16:creationId xmlns:a16="http://schemas.microsoft.com/office/drawing/2014/main" id="{69E63D91-EC09-5F14-0B9A-8D6B587A9061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"/>
          <a:stretch/>
        </p:blipFill>
        <p:spPr>
          <a:xfrm rot="5400000">
            <a:off x="6043282" y="473824"/>
            <a:ext cx="5979074" cy="5674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989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8" name="Picture 17" descr="A person and person standing on a dock by a lake&#10;&#10;AI-generated content may be incorrect.">
            <a:extLst>
              <a:ext uri="{FF2B5EF4-FFF2-40B4-BE49-F238E27FC236}">
                <a16:creationId xmlns:a16="http://schemas.microsoft.com/office/drawing/2014/main" id="{2C7A0EFA-7678-43DD-8B8F-93851E169B7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6731" y="170453"/>
            <a:ext cx="3794884" cy="6517096"/>
          </a:xfrm>
          <a:prstGeom prst="rect">
            <a:avLst/>
          </a:prstGeom>
        </p:spPr>
      </p:pic>
      <p:pic>
        <p:nvPicPr>
          <p:cNvPr id="4" name="Picture 3" descr="A person and person taking a selfie&#10;&#10;AI-generated content may be incorrect.">
            <a:extLst>
              <a:ext uri="{FF2B5EF4-FFF2-40B4-BE49-F238E27FC236}">
                <a16:creationId xmlns:a16="http://schemas.microsoft.com/office/drawing/2014/main" id="{F00B3AF5-7F66-EBB1-B8E2-C938CC9AE6F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4509226" y="-159714"/>
            <a:ext cx="3176540" cy="3826711"/>
          </a:xfrm>
          <a:prstGeom prst="rect">
            <a:avLst/>
          </a:prstGeom>
        </p:spPr>
      </p:pic>
      <p:pic>
        <p:nvPicPr>
          <p:cNvPr id="6" name="Picture 5" descr="A person standing on a rock&#10;&#10;AI-generated content may be incorrect.">
            <a:extLst>
              <a:ext uri="{FF2B5EF4-FFF2-40B4-BE49-F238E27FC236}">
                <a16:creationId xmlns:a16="http://schemas.microsoft.com/office/drawing/2014/main" id="{30110FD5-00CD-7BB6-E3EA-85F6275E76C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8516364" y="-162462"/>
            <a:ext cx="3181966" cy="3826711"/>
          </a:xfrm>
          <a:prstGeom prst="rect">
            <a:avLst/>
          </a:prstGeom>
        </p:spPr>
      </p:pic>
      <p:pic>
        <p:nvPicPr>
          <p:cNvPr id="12" name="Picture 11" descr="A person and person taking a selfie&#10;&#10;AI-generated content may be incorrect.">
            <a:extLst>
              <a:ext uri="{FF2B5EF4-FFF2-40B4-BE49-F238E27FC236}">
                <a16:creationId xmlns:a16="http://schemas.microsoft.com/office/drawing/2014/main" id="{3DBE487E-8451-7CF1-E39C-8C4D46DCCC6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4509839" y="3186535"/>
            <a:ext cx="3175314" cy="3826711"/>
          </a:xfrm>
          <a:prstGeom prst="rect">
            <a:avLst/>
          </a:prstGeom>
        </p:spPr>
      </p:pic>
      <p:pic>
        <p:nvPicPr>
          <p:cNvPr id="16" name="Picture 15" descr="A person and person standing outside&#10;&#10;AI-generated content may be incorrect.">
            <a:extLst>
              <a:ext uri="{FF2B5EF4-FFF2-40B4-BE49-F238E27FC236}">
                <a16:creationId xmlns:a16="http://schemas.microsoft.com/office/drawing/2014/main" id="{014638F0-00D6-1A5A-05C3-16FF301B3413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8516556" y="3183401"/>
            <a:ext cx="3181582" cy="382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9219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9A72E43A-2FC3-43A9-8E8E-0BF749E66E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person and person holding each other&#10;&#10;AI-generated content may be incorrect.">
            <a:extLst>
              <a:ext uri="{FF2B5EF4-FFF2-40B4-BE49-F238E27FC236}">
                <a16:creationId xmlns:a16="http://schemas.microsoft.com/office/drawing/2014/main" id="{0381492E-C9EC-2501-E22D-A0FC511A79E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"/>
          <a:stretch/>
        </p:blipFill>
        <p:spPr>
          <a:xfrm rot="5400000">
            <a:off x="307073" y="-307073"/>
            <a:ext cx="3388893" cy="4003039"/>
          </a:xfrm>
          <a:prstGeom prst="rect">
            <a:avLst/>
          </a:prstGeom>
        </p:spPr>
      </p:pic>
      <p:pic>
        <p:nvPicPr>
          <p:cNvPr id="11" name="Picture 10" descr="A person and person standing next to each other&#10;&#10;AI-generated content may be incorrect.">
            <a:extLst>
              <a:ext uri="{FF2B5EF4-FFF2-40B4-BE49-F238E27FC236}">
                <a16:creationId xmlns:a16="http://schemas.microsoft.com/office/drawing/2014/main" id="{ACCA9E8E-221B-8896-D2E0-591C4DA1ADD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3"/>
          <a:stretch/>
        </p:blipFill>
        <p:spPr>
          <a:xfrm rot="5400000">
            <a:off x="307073" y="3162029"/>
            <a:ext cx="3388893" cy="4003039"/>
          </a:xfrm>
          <a:prstGeom prst="rect">
            <a:avLst/>
          </a:prstGeom>
        </p:spPr>
      </p:pic>
      <p:pic>
        <p:nvPicPr>
          <p:cNvPr id="7" name="Picture 6" descr="A person standing next to a tree&#10;&#10;AI-generated content may be incorrect.">
            <a:extLst>
              <a:ext uri="{FF2B5EF4-FFF2-40B4-BE49-F238E27FC236}">
                <a16:creationId xmlns:a16="http://schemas.microsoft.com/office/drawing/2014/main" id="{95A4D543-FC0B-C6E3-E3F6-2B44781BA86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2672502" y="1421976"/>
            <a:ext cx="6858000" cy="4014047"/>
          </a:xfrm>
          <a:prstGeom prst="rect">
            <a:avLst/>
          </a:prstGeom>
        </p:spPr>
      </p:pic>
      <p:pic>
        <p:nvPicPr>
          <p:cNvPr id="3" name="Picture 2" descr="A person standing on rocks in a forest&#10;&#10;AI-generated content may be incorrect.">
            <a:extLst>
              <a:ext uri="{FF2B5EF4-FFF2-40B4-BE49-F238E27FC236}">
                <a16:creationId xmlns:a16="http://schemas.microsoft.com/office/drawing/2014/main" id="{6A57560B-7B40-9A71-453D-BBD1634187C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88960" y="10"/>
            <a:ext cx="4003039" cy="3383270"/>
          </a:xfrm>
          <a:prstGeom prst="rect">
            <a:avLst/>
          </a:prstGeom>
        </p:spPr>
      </p:pic>
      <p:pic>
        <p:nvPicPr>
          <p:cNvPr id="9" name="Picture 8" descr="A person standing in a forest&#10;&#10;AI-generated content may be incorrect.">
            <a:extLst>
              <a:ext uri="{FF2B5EF4-FFF2-40B4-BE49-F238E27FC236}">
                <a16:creationId xmlns:a16="http://schemas.microsoft.com/office/drawing/2014/main" id="{E66B3084-56B2-B002-13C2-F06CCA69B55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8501536" y="3167531"/>
            <a:ext cx="3388893" cy="3992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5249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advClick="0" advTm="20000">
        <p159:morph option="byObject"/>
      </p:transition>
    </mc:Choice>
    <mc:Fallback xmlns="">
      <p:transition advClick="0" advTm="20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</TotalTime>
  <Words>12</Words>
  <Application>Microsoft Office PowerPoint</Application>
  <PresentationFormat>Widescreen</PresentationFormat>
  <Paragraphs>2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Aptos</vt:lpstr>
      <vt:lpstr>Aptos Display</vt:lpstr>
      <vt:lpstr>Arial</vt:lpstr>
      <vt:lpstr>Office Theme</vt:lpstr>
      <vt:lpstr>Frank Rogers  Celebration of Life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Diane Levy</dc:creator>
  <cp:lastModifiedBy>Diane Levy</cp:lastModifiedBy>
  <cp:revision>13</cp:revision>
  <dcterms:created xsi:type="dcterms:W3CDTF">2025-03-03T15:47:37Z</dcterms:created>
  <dcterms:modified xsi:type="dcterms:W3CDTF">2025-03-04T21:01:39Z</dcterms:modified>
</cp:coreProperties>
</file>